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68" r:id="rId2"/>
    <p:sldId id="269" r:id="rId3"/>
    <p:sldId id="288" r:id="rId4"/>
    <p:sldId id="265" r:id="rId5"/>
    <p:sldId id="264" r:id="rId6"/>
    <p:sldId id="263" r:id="rId7"/>
    <p:sldId id="256" r:id="rId8"/>
    <p:sldId id="258" r:id="rId9"/>
    <p:sldId id="262" r:id="rId10"/>
    <p:sldId id="275" r:id="rId11"/>
    <p:sldId id="267" r:id="rId12"/>
    <p:sldId id="278" r:id="rId13"/>
    <p:sldId id="279" r:id="rId14"/>
    <p:sldId id="276" r:id="rId15"/>
    <p:sldId id="261" r:id="rId16"/>
    <p:sldId id="277" r:id="rId17"/>
    <p:sldId id="270" r:id="rId18"/>
    <p:sldId id="271" r:id="rId19"/>
    <p:sldId id="282" r:id="rId20"/>
    <p:sldId id="273" r:id="rId21"/>
    <p:sldId id="274" r:id="rId22"/>
    <p:sldId id="280" r:id="rId23"/>
    <p:sldId id="281" r:id="rId24"/>
    <p:sldId id="289" r:id="rId25"/>
    <p:sldId id="284" r:id="rId26"/>
    <p:sldId id="285" r:id="rId27"/>
    <p:sldId id="286" r:id="rId28"/>
    <p:sldId id="290" r:id="rId29"/>
    <p:sldId id="291" r:id="rId30"/>
    <p:sldId id="292" r:id="rId31"/>
    <p:sldId id="293" r:id="rId32"/>
    <p:sldId id="294" r:id="rId33"/>
    <p:sldId id="259" r:id="rId34"/>
    <p:sldId id="260" r:id="rId35"/>
    <p:sldId id="28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D31250-6EAE-48E9-9E86-A72900EB76C6}" v="5" dt="2026-09-25T16:23:21.905"/>
    <p1510:client id="{EE9FA73C-F293-4456-9FA5-C9CC1C0BF08D}" v="33" dt="2026-09-26T04:27:26.8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0" autoAdjust="0"/>
    <p:restoredTop sz="95158" autoAdjust="0"/>
  </p:normalViewPr>
  <p:slideViewPr>
    <p:cSldViewPr snapToGrid="0">
      <p:cViewPr>
        <p:scale>
          <a:sx n="78" d="100"/>
          <a:sy n="78" d="100"/>
        </p:scale>
        <p:origin x="716" y="1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 WAMBLE" userId="05cb09507bb0c7e8" providerId="LiveId" clId="{FB102B49-4319-478C-BBE4-17E167A6B920}"/>
    <pc:docChg chg="undo custSel addSld delSld modSld sldOrd">
      <pc:chgData name="CARL WAMBLE" userId="05cb09507bb0c7e8" providerId="LiveId" clId="{FB102B49-4319-478C-BBE4-17E167A6B920}" dt="2026-09-26T04:33:38.539" v="3611" actId="1076"/>
      <pc:docMkLst>
        <pc:docMk/>
      </pc:docMkLst>
      <pc:sldChg chg="ord">
        <pc:chgData name="CARL WAMBLE" userId="05cb09507bb0c7e8" providerId="LiveId" clId="{FB102B49-4319-478C-BBE4-17E167A6B920}" dt="2026-09-26T00:44:13.403" v="2723"/>
        <pc:sldMkLst>
          <pc:docMk/>
          <pc:sldMk cId="4207693572" sldId="261"/>
        </pc:sldMkLst>
      </pc:sldChg>
      <pc:sldChg chg="modSp mod">
        <pc:chgData name="CARL WAMBLE" userId="05cb09507bb0c7e8" providerId="LiveId" clId="{FB102B49-4319-478C-BBE4-17E167A6B920}" dt="2026-09-26T00:38:10.048" v="2715" actId="14100"/>
        <pc:sldMkLst>
          <pc:docMk/>
          <pc:sldMk cId="884047224" sldId="268"/>
        </pc:sldMkLst>
        <pc:picChg chg="mod">
          <ac:chgData name="CARL WAMBLE" userId="05cb09507bb0c7e8" providerId="LiveId" clId="{FB102B49-4319-478C-BBE4-17E167A6B920}" dt="2026-09-26T00:38:10.048" v="2715" actId="14100"/>
          <ac:picMkLst>
            <pc:docMk/>
            <pc:sldMk cId="884047224" sldId="268"/>
            <ac:picMk id="6" creationId="{14899E0A-980C-A386-7708-CE7DEADECEBE}"/>
          </ac:picMkLst>
        </pc:picChg>
      </pc:sldChg>
      <pc:sldChg chg="addSp delSp modSp mod">
        <pc:chgData name="CARL WAMBLE" userId="05cb09507bb0c7e8" providerId="LiveId" clId="{FB102B49-4319-478C-BBE4-17E167A6B920}" dt="2026-09-26T04:33:38.539" v="3611" actId="1076"/>
        <pc:sldMkLst>
          <pc:docMk/>
          <pc:sldMk cId="1902360206" sldId="273"/>
        </pc:sldMkLst>
        <pc:spChg chg="mod">
          <ac:chgData name="CARL WAMBLE" userId="05cb09507bb0c7e8" providerId="LiveId" clId="{FB102B49-4319-478C-BBE4-17E167A6B920}" dt="2026-09-26T04:33:27.856" v="3610" actId="113"/>
          <ac:spMkLst>
            <pc:docMk/>
            <pc:sldMk cId="1902360206" sldId="273"/>
            <ac:spMk id="2" creationId="{750F71F4-3FEC-9202-C4A2-D85C2E95B889}"/>
          </ac:spMkLst>
        </pc:spChg>
        <pc:spChg chg="mod">
          <ac:chgData name="CARL WAMBLE" userId="05cb09507bb0c7e8" providerId="LiveId" clId="{FB102B49-4319-478C-BBE4-17E167A6B920}" dt="2026-09-26T04:33:38.539" v="3611" actId="1076"/>
          <ac:spMkLst>
            <pc:docMk/>
            <pc:sldMk cId="1902360206" sldId="273"/>
            <ac:spMk id="3" creationId="{A5DDEA11-26E6-22DA-48B6-1015C124B206}"/>
          </ac:spMkLst>
        </pc:spChg>
        <pc:graphicFrameChg chg="add del mod modGraphic">
          <ac:chgData name="CARL WAMBLE" userId="05cb09507bb0c7e8" providerId="LiveId" clId="{FB102B49-4319-478C-BBE4-17E167A6B920}" dt="2026-09-26T03:49:51.314" v="3325" actId="21"/>
          <ac:graphicFrameMkLst>
            <pc:docMk/>
            <pc:sldMk cId="1902360206" sldId="273"/>
            <ac:graphicFrameMk id="4" creationId="{F5E9EB7E-6FC2-3CBA-DFF5-DE6B85209A55}"/>
          </ac:graphicFrameMkLst>
        </pc:graphicFrameChg>
      </pc:sldChg>
      <pc:sldChg chg="addSp delSp modSp mod modClrScheme chgLayout">
        <pc:chgData name="CARL WAMBLE" userId="05cb09507bb0c7e8" providerId="LiveId" clId="{FB102B49-4319-478C-BBE4-17E167A6B920}" dt="2026-09-26T04:01:59.573" v="3376" actId="20577"/>
        <pc:sldMkLst>
          <pc:docMk/>
          <pc:sldMk cId="2889086990" sldId="274"/>
        </pc:sldMkLst>
        <pc:spChg chg="mod ord">
          <ac:chgData name="CARL WAMBLE" userId="05cb09507bb0c7e8" providerId="LiveId" clId="{FB102B49-4319-478C-BBE4-17E167A6B920}" dt="2026-09-26T04:00:53.955" v="3359" actId="27636"/>
          <ac:spMkLst>
            <pc:docMk/>
            <pc:sldMk cId="2889086990" sldId="274"/>
            <ac:spMk id="2" creationId="{2EF7F3DC-69E4-0F2F-5928-FE56A2E4E47F}"/>
          </ac:spMkLst>
        </pc:spChg>
        <pc:spChg chg="del">
          <ac:chgData name="CARL WAMBLE" userId="05cb09507bb0c7e8" providerId="LiveId" clId="{FB102B49-4319-478C-BBE4-17E167A6B920}" dt="2026-09-26T03:50:48.321" v="3326"/>
          <ac:spMkLst>
            <pc:docMk/>
            <pc:sldMk cId="2889086990" sldId="274"/>
            <ac:spMk id="3" creationId="{E52A431C-3DCE-F992-1420-40ABB6B249F9}"/>
          </ac:spMkLst>
        </pc:spChg>
        <pc:spChg chg="add del mod">
          <ac:chgData name="CARL WAMBLE" userId="05cb09507bb0c7e8" providerId="LiveId" clId="{FB102B49-4319-478C-BBE4-17E167A6B920}" dt="2026-09-26T03:53:05.518" v="3333"/>
          <ac:spMkLst>
            <pc:docMk/>
            <pc:sldMk cId="2889086990" sldId="274"/>
            <ac:spMk id="5" creationId="{7BD25FFA-B2B2-23CD-F3E4-175BE5F3B60C}"/>
          </ac:spMkLst>
        </pc:spChg>
        <pc:spChg chg="add mod">
          <ac:chgData name="CARL WAMBLE" userId="05cb09507bb0c7e8" providerId="LiveId" clId="{FB102B49-4319-478C-BBE4-17E167A6B920}" dt="2026-09-26T04:01:59.573" v="3376" actId="20577"/>
          <ac:spMkLst>
            <pc:docMk/>
            <pc:sldMk cId="2889086990" sldId="274"/>
            <ac:spMk id="8" creationId="{35AC2305-EE7F-75CA-9C74-358ABD26DF9E}"/>
          </ac:spMkLst>
        </pc:spChg>
        <pc:spChg chg="add del mod">
          <ac:chgData name="CARL WAMBLE" userId="05cb09507bb0c7e8" providerId="LiveId" clId="{FB102B49-4319-478C-BBE4-17E167A6B920}" dt="2026-09-26T03:58:20.821" v="3349" actId="700"/>
          <ac:spMkLst>
            <pc:docMk/>
            <pc:sldMk cId="2889086990" sldId="274"/>
            <ac:spMk id="10" creationId="{144E115B-2A4F-3670-0048-49002ED9C8D1}"/>
          </ac:spMkLst>
        </pc:spChg>
        <pc:graphicFrameChg chg="add del mod ord modGraphic">
          <ac:chgData name="CARL WAMBLE" userId="05cb09507bb0c7e8" providerId="LiveId" clId="{FB102B49-4319-478C-BBE4-17E167A6B920}" dt="2026-09-26T03:57:02.208" v="3348" actId="478"/>
          <ac:graphicFrameMkLst>
            <pc:docMk/>
            <pc:sldMk cId="2889086990" sldId="274"/>
            <ac:graphicFrameMk id="4" creationId="{95759009-9798-4D46-FBB3-BB04AF134C8D}"/>
          </ac:graphicFrameMkLst>
        </pc:graphicFrameChg>
        <pc:graphicFrameChg chg="add">
          <ac:chgData name="CARL WAMBLE" userId="05cb09507bb0c7e8" providerId="LiveId" clId="{FB102B49-4319-478C-BBE4-17E167A6B920}" dt="2026-09-26T03:54:01.854" v="3336"/>
          <ac:graphicFrameMkLst>
            <pc:docMk/>
            <pc:sldMk cId="2889086990" sldId="274"/>
            <ac:graphicFrameMk id="6" creationId="{8F166501-224F-2939-DE5A-CEA50560E67A}"/>
          </ac:graphicFrameMkLst>
        </pc:graphicFrameChg>
        <pc:graphicFrameChg chg="add del mod modGraphic">
          <ac:chgData name="CARL WAMBLE" userId="05cb09507bb0c7e8" providerId="LiveId" clId="{FB102B49-4319-478C-BBE4-17E167A6B920}" dt="2026-09-26T04:01:41.036" v="3371" actId="478"/>
          <ac:graphicFrameMkLst>
            <pc:docMk/>
            <pc:sldMk cId="2889086990" sldId="274"/>
            <ac:graphicFrameMk id="11" creationId="{C3CC3509-9BC7-38F0-6393-A0AEAE3AFC74}"/>
          </ac:graphicFrameMkLst>
        </pc:graphicFrameChg>
      </pc:sldChg>
      <pc:sldChg chg="ord">
        <pc:chgData name="CARL WAMBLE" userId="05cb09507bb0c7e8" providerId="LiveId" clId="{FB102B49-4319-478C-BBE4-17E167A6B920}" dt="2026-09-26T00:44:25.402" v="2725"/>
        <pc:sldMkLst>
          <pc:docMk/>
          <pc:sldMk cId="4095002588" sldId="277"/>
        </pc:sldMkLst>
      </pc:sldChg>
      <pc:sldChg chg="ord">
        <pc:chgData name="CARL WAMBLE" userId="05cb09507bb0c7e8" providerId="LiveId" clId="{FB102B49-4319-478C-BBE4-17E167A6B920}" dt="2026-09-26T00:41:04.790" v="2719"/>
        <pc:sldMkLst>
          <pc:docMk/>
          <pc:sldMk cId="2252515352" sldId="278"/>
        </pc:sldMkLst>
      </pc:sldChg>
      <pc:sldChg chg="ord">
        <pc:chgData name="CARL WAMBLE" userId="05cb09507bb0c7e8" providerId="LiveId" clId="{FB102B49-4319-478C-BBE4-17E167A6B920}" dt="2026-09-26T00:41:12.442" v="2721"/>
        <pc:sldMkLst>
          <pc:docMk/>
          <pc:sldMk cId="2811048240" sldId="279"/>
        </pc:sldMkLst>
      </pc:sldChg>
      <pc:sldChg chg="addSp delSp modSp mod chgLayout">
        <pc:chgData name="CARL WAMBLE" userId="05cb09507bb0c7e8" providerId="LiveId" clId="{FB102B49-4319-478C-BBE4-17E167A6B920}" dt="2026-09-26T04:31:12.440" v="3600" actId="1076"/>
        <pc:sldMkLst>
          <pc:docMk/>
          <pc:sldMk cId="1212295463" sldId="280"/>
        </pc:sldMkLst>
        <pc:spChg chg="mod ord">
          <ac:chgData name="CARL WAMBLE" userId="05cb09507bb0c7e8" providerId="LiveId" clId="{FB102B49-4319-478C-BBE4-17E167A6B920}" dt="2026-09-26T04:19:48.951" v="3552" actId="1076"/>
          <ac:spMkLst>
            <pc:docMk/>
            <pc:sldMk cId="1212295463" sldId="280"/>
            <ac:spMk id="2" creationId="{084C22E2-976F-C639-B479-5FAC5E0C95B9}"/>
          </ac:spMkLst>
        </pc:spChg>
        <pc:spChg chg="del">
          <ac:chgData name="CARL WAMBLE" userId="05cb09507bb0c7e8" providerId="LiveId" clId="{FB102B49-4319-478C-BBE4-17E167A6B920}" dt="2026-09-26T04:08:12.707" v="3377"/>
          <ac:spMkLst>
            <pc:docMk/>
            <pc:sldMk cId="1212295463" sldId="280"/>
            <ac:spMk id="3" creationId="{7C1CECA5-1FA3-E98A-B535-4BBEFA92F357}"/>
          </ac:spMkLst>
        </pc:spChg>
        <pc:spChg chg="add del mod">
          <ac:chgData name="CARL WAMBLE" userId="05cb09507bb0c7e8" providerId="LiveId" clId="{FB102B49-4319-478C-BBE4-17E167A6B920}" dt="2026-09-26T04:13:18.480" v="3415"/>
          <ac:spMkLst>
            <pc:docMk/>
            <pc:sldMk cId="1212295463" sldId="280"/>
            <ac:spMk id="6" creationId="{F7A8E386-8B99-75BB-3B6B-B5B46D349B19}"/>
          </ac:spMkLst>
        </pc:spChg>
        <pc:spChg chg="add mod">
          <ac:chgData name="CARL WAMBLE" userId="05cb09507bb0c7e8" providerId="LiveId" clId="{FB102B49-4319-478C-BBE4-17E167A6B920}" dt="2026-09-26T04:22:10.266" v="3560" actId="1076"/>
          <ac:spMkLst>
            <pc:docMk/>
            <pc:sldMk cId="1212295463" sldId="280"/>
            <ac:spMk id="8" creationId="{BED30236-35C2-D108-C51C-B95E8BCEE5C2}"/>
          </ac:spMkLst>
        </pc:spChg>
        <pc:spChg chg="add mod">
          <ac:chgData name="CARL WAMBLE" userId="05cb09507bb0c7e8" providerId="LiveId" clId="{FB102B49-4319-478C-BBE4-17E167A6B920}" dt="2026-09-26T04:17:25.555" v="3470" actId="20577"/>
          <ac:spMkLst>
            <pc:docMk/>
            <pc:sldMk cId="1212295463" sldId="280"/>
            <ac:spMk id="10" creationId="{9313B53B-85B4-3BB5-198E-2CF7273A2B50}"/>
          </ac:spMkLst>
        </pc:spChg>
        <pc:spChg chg="add mod">
          <ac:chgData name="CARL WAMBLE" userId="05cb09507bb0c7e8" providerId="LiveId" clId="{FB102B49-4319-478C-BBE4-17E167A6B920}" dt="2026-09-26T04:18:39.486" v="3545" actId="1076"/>
          <ac:spMkLst>
            <pc:docMk/>
            <pc:sldMk cId="1212295463" sldId="280"/>
            <ac:spMk id="11" creationId="{2B7B23A8-4580-45F9-B855-924DE1AF6C38}"/>
          </ac:spMkLst>
        </pc:spChg>
        <pc:spChg chg="add mod">
          <ac:chgData name="CARL WAMBLE" userId="05cb09507bb0c7e8" providerId="LiveId" clId="{FB102B49-4319-478C-BBE4-17E167A6B920}" dt="2026-09-26T04:31:12.440" v="3600" actId="1076"/>
          <ac:spMkLst>
            <pc:docMk/>
            <pc:sldMk cId="1212295463" sldId="280"/>
            <ac:spMk id="13" creationId="{758554E0-FD88-4CCE-CD1A-28D62D79BAED}"/>
          </ac:spMkLst>
        </pc:spChg>
        <pc:graphicFrameChg chg="add del mod ord modGraphic">
          <ac:chgData name="CARL WAMBLE" userId="05cb09507bb0c7e8" providerId="LiveId" clId="{FB102B49-4319-478C-BBE4-17E167A6B920}" dt="2026-09-26T04:19:24.342" v="3551" actId="21"/>
          <ac:graphicFrameMkLst>
            <pc:docMk/>
            <pc:sldMk cId="1212295463" sldId="280"/>
            <ac:graphicFrameMk id="4" creationId="{04AC5947-CBF5-DEFE-CA6A-F6C5CF3985C5}"/>
          </ac:graphicFrameMkLst>
        </pc:graphicFrameChg>
        <pc:graphicFrameChg chg="add mod">
          <ac:chgData name="CARL WAMBLE" userId="05cb09507bb0c7e8" providerId="LiveId" clId="{FB102B49-4319-478C-BBE4-17E167A6B920}" dt="2026-09-26T04:14:06.513" v="3421" actId="21"/>
          <ac:graphicFrameMkLst>
            <pc:docMk/>
            <pc:sldMk cId="1212295463" sldId="280"/>
            <ac:graphicFrameMk id="5" creationId="{537743B0-5067-9962-381D-770CAD4030DC}"/>
          </ac:graphicFrameMkLst>
        </pc:graphicFrameChg>
      </pc:sldChg>
      <pc:sldChg chg="addSp delSp modSp mod modClrScheme chgLayout">
        <pc:chgData name="CARL WAMBLE" userId="05cb09507bb0c7e8" providerId="LiveId" clId="{FB102B49-4319-478C-BBE4-17E167A6B920}" dt="2026-09-26T04:30:40.967" v="3599" actId="14100"/>
        <pc:sldMkLst>
          <pc:docMk/>
          <pc:sldMk cId="3074037181" sldId="281"/>
        </pc:sldMkLst>
        <pc:spChg chg="mod ord">
          <ac:chgData name="CARL WAMBLE" userId="05cb09507bb0c7e8" providerId="LiveId" clId="{FB102B49-4319-478C-BBE4-17E167A6B920}" dt="2026-09-26T04:28:48.348" v="3586" actId="1076"/>
          <ac:spMkLst>
            <pc:docMk/>
            <pc:sldMk cId="3074037181" sldId="281"/>
            <ac:spMk id="2" creationId="{F78019EF-7A62-EF49-7E14-00E7E9CD24CD}"/>
          </ac:spMkLst>
        </pc:spChg>
        <pc:spChg chg="del">
          <ac:chgData name="CARL WAMBLE" userId="05cb09507bb0c7e8" providerId="LiveId" clId="{FB102B49-4319-478C-BBE4-17E167A6B920}" dt="2026-09-26T04:10:27.212" v="3404"/>
          <ac:spMkLst>
            <pc:docMk/>
            <pc:sldMk cId="3074037181" sldId="281"/>
            <ac:spMk id="3" creationId="{7E1194B9-02BF-5B64-5EC8-C0FB77B98FC3}"/>
          </ac:spMkLst>
        </pc:spChg>
        <pc:spChg chg="add del mod">
          <ac:chgData name="CARL WAMBLE" userId="05cb09507bb0c7e8" providerId="LiveId" clId="{FB102B49-4319-478C-BBE4-17E167A6B920}" dt="2026-09-26T04:28:28.975" v="3585"/>
          <ac:spMkLst>
            <pc:docMk/>
            <pc:sldMk cId="3074037181" sldId="281"/>
            <ac:spMk id="5" creationId="{967D1557-E424-27AF-5F20-0BB65B819AAF}"/>
          </ac:spMkLst>
        </pc:spChg>
        <pc:graphicFrameChg chg="add mod ord modGraphic">
          <ac:chgData name="CARL WAMBLE" userId="05cb09507bb0c7e8" providerId="LiveId" clId="{FB102B49-4319-478C-BBE4-17E167A6B920}" dt="2026-09-26T04:29:21.876" v="3591" actId="14100"/>
          <ac:graphicFrameMkLst>
            <pc:docMk/>
            <pc:sldMk cId="3074037181" sldId="281"/>
            <ac:graphicFrameMk id="4" creationId="{AD56D10E-A2BF-AD8B-0A3E-09D4EF750F16}"/>
          </ac:graphicFrameMkLst>
        </pc:graphicFrameChg>
        <pc:graphicFrameChg chg="add mod modGraphic">
          <ac:chgData name="CARL WAMBLE" userId="05cb09507bb0c7e8" providerId="LiveId" clId="{FB102B49-4319-478C-BBE4-17E167A6B920}" dt="2026-09-26T04:30:40.967" v="3599" actId="14100"/>
          <ac:graphicFrameMkLst>
            <pc:docMk/>
            <pc:sldMk cId="3074037181" sldId="281"/>
            <ac:graphicFrameMk id="6" creationId="{648D5391-BD40-21FA-8099-2929099C5B21}"/>
          </ac:graphicFrameMkLst>
        </pc:graphicFrameChg>
      </pc:sldChg>
      <pc:sldChg chg="ord">
        <pc:chgData name="CARL WAMBLE" userId="05cb09507bb0c7e8" providerId="LiveId" clId="{FB102B49-4319-478C-BBE4-17E167A6B920}" dt="2026-09-26T03:34:38.374" v="2736"/>
        <pc:sldMkLst>
          <pc:docMk/>
          <pc:sldMk cId="271137744" sldId="282"/>
        </pc:sldMkLst>
      </pc:sldChg>
      <pc:sldChg chg="addSp modSp del mod modClrScheme chgLayout">
        <pc:chgData name="CARL WAMBLE" userId="05cb09507bb0c7e8" providerId="LiveId" clId="{FB102B49-4319-478C-BBE4-17E167A6B920}" dt="2026-09-26T04:32:04.446" v="3604" actId="47"/>
        <pc:sldMkLst>
          <pc:docMk/>
          <pc:sldMk cId="21257303" sldId="283"/>
        </pc:sldMkLst>
        <pc:spChg chg="add mod">
          <ac:chgData name="CARL WAMBLE" userId="05cb09507bb0c7e8" providerId="LiveId" clId="{FB102B49-4319-478C-BBE4-17E167A6B920}" dt="2026-09-26T04:24:34.658" v="3565" actId="700"/>
          <ac:spMkLst>
            <pc:docMk/>
            <pc:sldMk cId="21257303" sldId="283"/>
            <ac:spMk id="2" creationId="{0E2D8644-5E95-D19D-F657-21E5A6E4BE17}"/>
          </ac:spMkLst>
        </pc:spChg>
        <pc:spChg chg="add mod">
          <ac:chgData name="CARL WAMBLE" userId="05cb09507bb0c7e8" providerId="LiveId" clId="{FB102B49-4319-478C-BBE4-17E167A6B920}" dt="2026-09-26T04:24:40.278" v="3566"/>
          <ac:spMkLst>
            <pc:docMk/>
            <pc:sldMk cId="21257303" sldId="283"/>
            <ac:spMk id="3" creationId="{6C6E66CA-2FFD-4CAA-6DC3-378371FF8D3E}"/>
          </ac:spMkLst>
        </pc:spChg>
      </pc:sldChg>
      <pc:sldChg chg="modSp mod">
        <pc:chgData name="CARL WAMBLE" userId="05cb09507bb0c7e8" providerId="LiveId" clId="{FB102B49-4319-478C-BBE4-17E167A6B920}" dt="2026-09-25T23:51:15.447" v="642" actId="207"/>
        <pc:sldMkLst>
          <pc:docMk/>
          <pc:sldMk cId="2141737422" sldId="284"/>
        </pc:sldMkLst>
        <pc:spChg chg="mod">
          <ac:chgData name="CARL WAMBLE" userId="05cb09507bb0c7e8" providerId="LiveId" clId="{FB102B49-4319-478C-BBE4-17E167A6B920}" dt="2026-09-25T23:50:31.518" v="640" actId="207"/>
          <ac:spMkLst>
            <pc:docMk/>
            <pc:sldMk cId="2141737422" sldId="284"/>
            <ac:spMk id="2" creationId="{926A43D4-5A02-706D-D93C-B5EBB928D6F9}"/>
          </ac:spMkLst>
        </pc:spChg>
        <pc:spChg chg="mod">
          <ac:chgData name="CARL WAMBLE" userId="05cb09507bb0c7e8" providerId="LiveId" clId="{FB102B49-4319-478C-BBE4-17E167A6B920}" dt="2026-09-25T23:51:15.447" v="642" actId="207"/>
          <ac:spMkLst>
            <pc:docMk/>
            <pc:sldMk cId="2141737422" sldId="284"/>
            <ac:spMk id="3" creationId="{281E865B-7FC8-83F8-F585-00B2CA464547}"/>
          </ac:spMkLst>
        </pc:spChg>
      </pc:sldChg>
      <pc:sldChg chg="addSp delSp modSp mod modClrScheme chgLayout">
        <pc:chgData name="CARL WAMBLE" userId="05cb09507bb0c7e8" providerId="LiveId" clId="{FB102B49-4319-478C-BBE4-17E167A6B920}" dt="2026-09-26T00:15:39.427" v="1584" actId="20577"/>
        <pc:sldMkLst>
          <pc:docMk/>
          <pc:sldMk cId="2534817614" sldId="285"/>
        </pc:sldMkLst>
        <pc:spChg chg="add mod">
          <ac:chgData name="CARL WAMBLE" userId="05cb09507bb0c7e8" providerId="LiveId" clId="{FB102B49-4319-478C-BBE4-17E167A6B920}" dt="2026-09-26T00:02:12.753" v="1216" actId="113"/>
          <ac:spMkLst>
            <pc:docMk/>
            <pc:sldMk cId="2534817614" sldId="285"/>
            <ac:spMk id="2" creationId="{CD122A1C-A445-9E05-E7E3-27C4598E6FEE}"/>
          </ac:spMkLst>
        </pc:spChg>
        <pc:spChg chg="add mod">
          <ac:chgData name="CARL WAMBLE" userId="05cb09507bb0c7e8" providerId="LiveId" clId="{FB102B49-4319-478C-BBE4-17E167A6B920}" dt="2026-09-26T00:15:39.427" v="1584" actId="20577"/>
          <ac:spMkLst>
            <pc:docMk/>
            <pc:sldMk cId="2534817614" sldId="285"/>
            <ac:spMk id="3" creationId="{4126F1A8-683F-C426-3C6A-AEDE90459E9E}"/>
          </ac:spMkLst>
        </pc:spChg>
        <pc:spChg chg="add del mod">
          <ac:chgData name="CARL WAMBLE" userId="05cb09507bb0c7e8" providerId="LiveId" clId="{FB102B49-4319-478C-BBE4-17E167A6B920}" dt="2026-09-26T00:00:15.715" v="1205"/>
          <ac:spMkLst>
            <pc:docMk/>
            <pc:sldMk cId="2534817614" sldId="285"/>
            <ac:spMk id="4" creationId="{07E1D6AC-B3FA-2643-57CE-0F624DD08865}"/>
          </ac:spMkLst>
        </pc:spChg>
      </pc:sldChg>
      <pc:sldChg chg="modSp mod">
        <pc:chgData name="CARL WAMBLE" userId="05cb09507bb0c7e8" providerId="LiveId" clId="{FB102B49-4319-478C-BBE4-17E167A6B920}" dt="2026-09-26T00:14:43.571" v="1578" actId="1076"/>
        <pc:sldMkLst>
          <pc:docMk/>
          <pc:sldMk cId="3879317057" sldId="286"/>
        </pc:sldMkLst>
        <pc:spChg chg="mod">
          <ac:chgData name="CARL WAMBLE" userId="05cb09507bb0c7e8" providerId="LiveId" clId="{FB102B49-4319-478C-BBE4-17E167A6B920}" dt="2026-09-26T00:14:43.571" v="1578" actId="1076"/>
          <ac:spMkLst>
            <pc:docMk/>
            <pc:sldMk cId="3879317057" sldId="286"/>
            <ac:spMk id="2" creationId="{121FB0A5-35B0-0ED1-9768-D265201FF7DA}"/>
          </ac:spMkLst>
        </pc:spChg>
        <pc:spChg chg="mod">
          <ac:chgData name="CARL WAMBLE" userId="05cb09507bb0c7e8" providerId="LiveId" clId="{FB102B49-4319-478C-BBE4-17E167A6B920}" dt="2026-09-26T00:14:38.387" v="1577" actId="1076"/>
          <ac:spMkLst>
            <pc:docMk/>
            <pc:sldMk cId="3879317057" sldId="286"/>
            <ac:spMk id="3" creationId="{47950AD1-E782-4C05-02D0-0A6D9DFADF11}"/>
          </ac:spMkLst>
        </pc:spChg>
      </pc:sldChg>
      <pc:sldChg chg="ord">
        <pc:chgData name="CARL WAMBLE" userId="05cb09507bb0c7e8" providerId="LiveId" clId="{FB102B49-4319-478C-BBE4-17E167A6B920}" dt="2026-09-26T00:45:23.714" v="2727"/>
        <pc:sldMkLst>
          <pc:docMk/>
          <pc:sldMk cId="2710301839" sldId="287"/>
        </pc:sldMkLst>
      </pc:sldChg>
      <pc:sldChg chg="modSp mod">
        <pc:chgData name="CARL WAMBLE" userId="05cb09507bb0c7e8" providerId="LiveId" clId="{FB102B49-4319-478C-BBE4-17E167A6B920}" dt="2026-09-25T23:50:13.544" v="639" actId="207"/>
        <pc:sldMkLst>
          <pc:docMk/>
          <pc:sldMk cId="3023300680" sldId="289"/>
        </pc:sldMkLst>
        <pc:spChg chg="mod">
          <ac:chgData name="CARL WAMBLE" userId="05cb09507bb0c7e8" providerId="LiveId" clId="{FB102B49-4319-478C-BBE4-17E167A6B920}" dt="2026-09-25T23:49:55.869" v="638" actId="207"/>
          <ac:spMkLst>
            <pc:docMk/>
            <pc:sldMk cId="3023300680" sldId="289"/>
            <ac:spMk id="2" creationId="{65CA2C87-5FA0-C306-BA6F-B15648C8643B}"/>
          </ac:spMkLst>
        </pc:spChg>
        <pc:spChg chg="mod">
          <ac:chgData name="CARL WAMBLE" userId="05cb09507bb0c7e8" providerId="LiveId" clId="{FB102B49-4319-478C-BBE4-17E167A6B920}" dt="2026-09-25T23:50:13.544" v="639" actId="207"/>
          <ac:spMkLst>
            <pc:docMk/>
            <pc:sldMk cId="3023300680" sldId="289"/>
            <ac:spMk id="3" creationId="{C15808C3-18EA-DC76-60B0-CB5E1EFB0695}"/>
          </ac:spMkLst>
        </pc:spChg>
      </pc:sldChg>
      <pc:sldChg chg="modSp new mod">
        <pc:chgData name="CARL WAMBLE" userId="05cb09507bb0c7e8" providerId="LiveId" clId="{FB102B49-4319-478C-BBE4-17E167A6B920}" dt="2026-09-26T00:36:46.357" v="2711" actId="27636"/>
        <pc:sldMkLst>
          <pc:docMk/>
          <pc:sldMk cId="604399789" sldId="290"/>
        </pc:sldMkLst>
        <pc:spChg chg="mod">
          <ac:chgData name="CARL WAMBLE" userId="05cb09507bb0c7e8" providerId="LiveId" clId="{FB102B49-4319-478C-BBE4-17E167A6B920}" dt="2026-09-26T00:33:22.020" v="2590" actId="1076"/>
          <ac:spMkLst>
            <pc:docMk/>
            <pc:sldMk cId="604399789" sldId="290"/>
            <ac:spMk id="2" creationId="{83F67FEB-5B78-EB5A-48A4-A5525C2C7DFD}"/>
          </ac:spMkLst>
        </pc:spChg>
        <pc:spChg chg="mod">
          <ac:chgData name="CARL WAMBLE" userId="05cb09507bb0c7e8" providerId="LiveId" clId="{FB102B49-4319-478C-BBE4-17E167A6B920}" dt="2026-09-26T00:36:46.357" v="2711" actId="27636"/>
          <ac:spMkLst>
            <pc:docMk/>
            <pc:sldMk cId="604399789" sldId="290"/>
            <ac:spMk id="3" creationId="{7907AFB6-60D1-4B03-352F-711D5BAAE44A}"/>
          </ac:spMkLst>
        </pc:spChg>
      </pc:sldChg>
      <pc:sldChg chg="new">
        <pc:chgData name="CARL WAMBLE" userId="05cb09507bb0c7e8" providerId="LiveId" clId="{FB102B49-4319-478C-BBE4-17E167A6B920}" dt="2026-09-26T03:33:50.402" v="2728" actId="680"/>
        <pc:sldMkLst>
          <pc:docMk/>
          <pc:sldMk cId="3296428431" sldId="291"/>
        </pc:sldMkLst>
      </pc:sldChg>
      <pc:sldChg chg="new">
        <pc:chgData name="CARL WAMBLE" userId="05cb09507bb0c7e8" providerId="LiveId" clId="{FB102B49-4319-478C-BBE4-17E167A6B920}" dt="2026-09-26T03:33:51.161" v="2729" actId="680"/>
        <pc:sldMkLst>
          <pc:docMk/>
          <pc:sldMk cId="2291807538" sldId="292"/>
        </pc:sldMkLst>
      </pc:sldChg>
      <pc:sldChg chg="new">
        <pc:chgData name="CARL WAMBLE" userId="05cb09507bb0c7e8" providerId="LiveId" clId="{FB102B49-4319-478C-BBE4-17E167A6B920}" dt="2026-09-26T03:33:52.742" v="2730" actId="680"/>
        <pc:sldMkLst>
          <pc:docMk/>
          <pc:sldMk cId="580777938" sldId="293"/>
        </pc:sldMkLst>
      </pc:sldChg>
      <pc:sldChg chg="new">
        <pc:chgData name="CARL WAMBLE" userId="05cb09507bb0c7e8" providerId="LiveId" clId="{FB102B49-4319-478C-BBE4-17E167A6B920}" dt="2026-09-26T03:33:54.301" v="2731" actId="680"/>
        <pc:sldMkLst>
          <pc:docMk/>
          <pc:sldMk cId="3802686583" sldId="294"/>
        </pc:sldMkLst>
      </pc:sldChg>
      <pc:sldChg chg="new del">
        <pc:chgData name="CARL WAMBLE" userId="05cb09507bb0c7e8" providerId="LiveId" clId="{FB102B49-4319-478C-BBE4-17E167A6B920}" dt="2026-09-26T04:31:49.883" v="3601" actId="47"/>
        <pc:sldMkLst>
          <pc:docMk/>
          <pc:sldMk cId="2975422038" sldId="295"/>
        </pc:sldMkLst>
      </pc:sldChg>
      <pc:sldChg chg="new del">
        <pc:chgData name="CARL WAMBLE" userId="05cb09507bb0c7e8" providerId="LiveId" clId="{FB102B49-4319-478C-BBE4-17E167A6B920}" dt="2026-09-26T04:31:53.919" v="3602" actId="47"/>
        <pc:sldMkLst>
          <pc:docMk/>
          <pc:sldMk cId="207295513" sldId="296"/>
        </pc:sldMkLst>
      </pc:sldChg>
      <pc:sldChg chg="new del">
        <pc:chgData name="CARL WAMBLE" userId="05cb09507bb0c7e8" providerId="LiveId" clId="{FB102B49-4319-478C-BBE4-17E167A6B920}" dt="2026-09-26T04:31:57.111" v="3603" actId="47"/>
        <pc:sldMkLst>
          <pc:docMk/>
          <pc:sldMk cId="4083250448" sldId="29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B5C16C-5AC1-4EB1-9DCD-CAB5C6922DBB}" type="doc">
      <dgm:prSet loTypeId="urn:microsoft.com/office/officeart/2016/7/layout/RepeatingBendingProcessNew" loCatId="process" qsTypeId="urn:microsoft.com/office/officeart/2005/8/quickstyle/simple4#1" qsCatId="simple" csTypeId="urn:microsoft.com/office/officeart/2005/8/colors/accent2_2#1" csCatId="accent2"/>
      <dgm:spPr/>
      <dgm:t>
        <a:bodyPr/>
        <a:lstStyle/>
        <a:p>
          <a:endParaRPr lang="en-US"/>
        </a:p>
      </dgm:t>
    </dgm:pt>
    <dgm:pt modelId="{98F3A7A3-3E99-4395-8D41-3CF30401EC0C}">
      <dgm:prSet/>
      <dgm:spPr/>
      <dgm:t>
        <a:bodyPr/>
        <a:lstStyle/>
        <a:p>
          <a:r>
            <a:rPr lang="en-US"/>
            <a:t>Following the simple teachings of Christ as found in Scripture, seeking unity in faith as the early church did.</a:t>
          </a:r>
        </a:p>
      </dgm:t>
    </dgm:pt>
    <dgm:pt modelId="{082EB492-C354-4D53-9994-87397B62B08F}" type="parTrans" cxnId="{7C34E588-37E4-4512-B3B0-0588197DAA9D}">
      <dgm:prSet/>
      <dgm:spPr/>
      <dgm:t>
        <a:bodyPr/>
        <a:lstStyle/>
        <a:p>
          <a:endParaRPr lang="en-US"/>
        </a:p>
      </dgm:t>
    </dgm:pt>
    <dgm:pt modelId="{DD8566BD-4EB0-4329-8DB3-6D864DDC74C5}" type="sibTrans" cxnId="{7C34E588-37E4-4512-B3B0-0588197DAA9D}">
      <dgm:prSet/>
      <dgm:spPr/>
      <dgm:t>
        <a:bodyPr/>
        <a:lstStyle/>
        <a:p>
          <a:endParaRPr lang="en-US"/>
        </a:p>
      </dgm:t>
    </dgm:pt>
    <dgm:pt modelId="{71337CFA-6B2E-4FB8-8D85-E68A7174F3E3}">
      <dgm:prSet/>
      <dgm:spPr/>
      <dgm:t>
        <a:bodyPr/>
        <a:lstStyle/>
        <a:p>
          <a:r>
            <a:rPr lang="en-US"/>
            <a:t>Saving Souls and Keeping Souls Saved</a:t>
          </a:r>
        </a:p>
      </dgm:t>
    </dgm:pt>
    <dgm:pt modelId="{A7560A33-A0BE-454E-B441-5BA323F3333A}" type="parTrans" cxnId="{D628D9F0-5F22-48F6-8FCD-F16898A6D496}">
      <dgm:prSet/>
      <dgm:spPr/>
      <dgm:t>
        <a:bodyPr/>
        <a:lstStyle/>
        <a:p>
          <a:endParaRPr lang="en-US"/>
        </a:p>
      </dgm:t>
    </dgm:pt>
    <dgm:pt modelId="{15C63373-D646-4F26-9F84-E03A4AFB3FBD}" type="sibTrans" cxnId="{D628D9F0-5F22-48F6-8FCD-F16898A6D496}">
      <dgm:prSet/>
      <dgm:spPr/>
      <dgm:t>
        <a:bodyPr/>
        <a:lstStyle/>
        <a:p>
          <a:endParaRPr lang="en-US"/>
        </a:p>
      </dgm:t>
    </dgm:pt>
    <dgm:pt modelId="{4CA399EE-FF60-4635-B67E-86CFE85F0579}">
      <dgm:prSet/>
      <dgm:spPr/>
      <dgm:t>
        <a:bodyPr/>
        <a:lstStyle/>
        <a:p>
          <a:r>
            <a:rPr lang="en-US"/>
            <a:t>Committed to evangelism and spiritual growth, helping believers remain strong in their faith journey.</a:t>
          </a:r>
        </a:p>
      </dgm:t>
    </dgm:pt>
    <dgm:pt modelId="{DD755C73-767E-4D83-A433-AFB50AE07A8D}" type="parTrans" cxnId="{86836CA8-5F3C-46F2-B4AE-0D4ECB9BDE7E}">
      <dgm:prSet/>
      <dgm:spPr/>
      <dgm:t>
        <a:bodyPr/>
        <a:lstStyle/>
        <a:p>
          <a:endParaRPr lang="en-US"/>
        </a:p>
      </dgm:t>
    </dgm:pt>
    <dgm:pt modelId="{964DD688-BBA3-45AD-BA3A-4D320F80E2A8}" type="sibTrans" cxnId="{86836CA8-5F3C-46F2-B4AE-0D4ECB9BDE7E}">
      <dgm:prSet/>
      <dgm:spPr/>
      <dgm:t>
        <a:bodyPr/>
        <a:lstStyle/>
        <a:p>
          <a:endParaRPr lang="en-US"/>
        </a:p>
      </dgm:t>
    </dgm:pt>
    <dgm:pt modelId="{84B89FAD-8605-40F6-8AD1-5442601F8E37}">
      <dgm:prSet/>
      <dgm:spPr/>
      <dgm:t>
        <a:bodyPr/>
        <a:lstStyle/>
        <a:p>
          <a:r>
            <a:rPr lang="en-US"/>
            <a:t>Extending a Loving Welcome</a:t>
          </a:r>
        </a:p>
      </dgm:t>
    </dgm:pt>
    <dgm:pt modelId="{57884374-A78E-4ADF-8391-B3B1A2DF1B3F}" type="parTrans" cxnId="{5EFDA7FC-69D8-4429-918C-21BA3BF3ECA7}">
      <dgm:prSet/>
      <dgm:spPr/>
      <dgm:t>
        <a:bodyPr/>
        <a:lstStyle/>
        <a:p>
          <a:endParaRPr lang="en-US"/>
        </a:p>
      </dgm:t>
    </dgm:pt>
    <dgm:pt modelId="{15DA7D95-C938-44B2-B792-6ED62F46A53F}" type="sibTrans" cxnId="{5EFDA7FC-69D8-4429-918C-21BA3BF3ECA7}">
      <dgm:prSet/>
      <dgm:spPr/>
      <dgm:t>
        <a:bodyPr/>
        <a:lstStyle/>
        <a:p>
          <a:endParaRPr lang="en-US"/>
        </a:p>
      </dgm:t>
    </dgm:pt>
    <dgm:pt modelId="{39C87362-D5D2-41A6-8AB9-062D272E8ECF}">
      <dgm:prSet/>
      <dgm:spPr/>
      <dgm:t>
        <a:bodyPr/>
        <a:lstStyle/>
        <a:p>
          <a:r>
            <a:rPr lang="en-US"/>
            <a:t>Creating a warm, inclusive community where all are welcomed as family.</a:t>
          </a:r>
        </a:p>
      </dgm:t>
    </dgm:pt>
    <dgm:pt modelId="{D17AEC32-43EF-4DF7-9989-A06B24603C5B}" type="parTrans" cxnId="{B9622032-D904-4ADD-9EB4-E6F515941BA4}">
      <dgm:prSet/>
      <dgm:spPr/>
      <dgm:t>
        <a:bodyPr/>
        <a:lstStyle/>
        <a:p>
          <a:endParaRPr lang="en-US"/>
        </a:p>
      </dgm:t>
    </dgm:pt>
    <dgm:pt modelId="{7F1D2F19-BFF8-4072-ADC4-504C7F4761A3}" type="sibTrans" cxnId="{B9622032-D904-4ADD-9EB4-E6F515941BA4}">
      <dgm:prSet/>
      <dgm:spPr/>
      <dgm:t>
        <a:bodyPr/>
        <a:lstStyle/>
        <a:p>
          <a:endParaRPr lang="en-US"/>
        </a:p>
      </dgm:t>
    </dgm:pt>
    <dgm:pt modelId="{CD2F6573-28B7-4EE5-95C4-FA7613E943D1}">
      <dgm:prSet/>
      <dgm:spPr/>
      <dgm:t>
        <a:bodyPr/>
        <a:lstStyle/>
        <a:p>
          <a:r>
            <a:rPr lang="en-US" dirty="0"/>
            <a:t>Pre-denominational Christianity</a:t>
          </a:r>
        </a:p>
      </dgm:t>
    </dgm:pt>
    <dgm:pt modelId="{B38C983A-536D-4192-8965-B7A022D642A4}" type="sibTrans" cxnId="{2CD03AEF-3ADC-4EB1-82AD-A9658A7359D7}">
      <dgm:prSet/>
      <dgm:spPr/>
      <dgm:t>
        <a:bodyPr/>
        <a:lstStyle/>
        <a:p>
          <a:endParaRPr lang="en-US"/>
        </a:p>
      </dgm:t>
    </dgm:pt>
    <dgm:pt modelId="{8331E3F5-697C-4FB7-AFAD-998E2F707855}" type="parTrans" cxnId="{2CD03AEF-3ADC-4EB1-82AD-A9658A7359D7}">
      <dgm:prSet/>
      <dgm:spPr/>
      <dgm:t>
        <a:bodyPr/>
        <a:lstStyle/>
        <a:p>
          <a:endParaRPr lang="en-US"/>
        </a:p>
      </dgm:t>
    </dgm:pt>
    <dgm:pt modelId="{812D526E-8AEF-48E5-B379-8F71E9C7040C}" type="pres">
      <dgm:prSet presAssocID="{A0B5C16C-5AC1-4EB1-9DCD-CAB5C6922DBB}" presName="Name0" presStyleCnt="0">
        <dgm:presLayoutVars>
          <dgm:dir/>
          <dgm:resizeHandles val="exact"/>
        </dgm:presLayoutVars>
      </dgm:prSet>
      <dgm:spPr/>
    </dgm:pt>
    <dgm:pt modelId="{C0707C48-6918-4D99-9EC8-1F8C292F298A}" type="pres">
      <dgm:prSet presAssocID="{CD2F6573-28B7-4EE5-95C4-FA7613E943D1}" presName="node" presStyleLbl="node1" presStyleIdx="0" presStyleCnt="6">
        <dgm:presLayoutVars>
          <dgm:bulletEnabled val="1"/>
        </dgm:presLayoutVars>
      </dgm:prSet>
      <dgm:spPr/>
    </dgm:pt>
    <dgm:pt modelId="{5E00D468-1CE6-4257-B547-E93AD1C2C1E1}" type="pres">
      <dgm:prSet presAssocID="{B38C983A-536D-4192-8965-B7A022D642A4}" presName="sibTrans" presStyleLbl="sibTrans1D1" presStyleIdx="0" presStyleCnt="5"/>
      <dgm:spPr/>
    </dgm:pt>
    <dgm:pt modelId="{F73E8AA3-B057-4DF9-950C-43DE22D3DD16}" type="pres">
      <dgm:prSet presAssocID="{B38C983A-536D-4192-8965-B7A022D642A4}" presName="connectorText" presStyleLbl="sibTrans1D1" presStyleIdx="0" presStyleCnt="5"/>
      <dgm:spPr/>
    </dgm:pt>
    <dgm:pt modelId="{308B3AD2-410E-4687-8443-8308D558DD92}" type="pres">
      <dgm:prSet presAssocID="{98F3A7A3-3E99-4395-8D41-3CF30401EC0C}" presName="node" presStyleLbl="node1" presStyleIdx="1" presStyleCnt="6">
        <dgm:presLayoutVars>
          <dgm:bulletEnabled val="1"/>
        </dgm:presLayoutVars>
      </dgm:prSet>
      <dgm:spPr/>
    </dgm:pt>
    <dgm:pt modelId="{A570446B-0CC3-456E-A74B-951157416818}" type="pres">
      <dgm:prSet presAssocID="{DD8566BD-4EB0-4329-8DB3-6D864DDC74C5}" presName="sibTrans" presStyleLbl="sibTrans1D1" presStyleIdx="1" presStyleCnt="5"/>
      <dgm:spPr/>
    </dgm:pt>
    <dgm:pt modelId="{1855DE34-E8C2-49F7-865B-5191600257ED}" type="pres">
      <dgm:prSet presAssocID="{DD8566BD-4EB0-4329-8DB3-6D864DDC74C5}" presName="connectorText" presStyleLbl="sibTrans1D1" presStyleIdx="1" presStyleCnt="5"/>
      <dgm:spPr/>
    </dgm:pt>
    <dgm:pt modelId="{46F375A0-CC24-443C-9CF8-54C5534D0925}" type="pres">
      <dgm:prSet presAssocID="{71337CFA-6B2E-4FB8-8D85-E68A7174F3E3}" presName="node" presStyleLbl="node1" presStyleIdx="2" presStyleCnt="6">
        <dgm:presLayoutVars>
          <dgm:bulletEnabled val="1"/>
        </dgm:presLayoutVars>
      </dgm:prSet>
      <dgm:spPr/>
    </dgm:pt>
    <dgm:pt modelId="{2B881725-301F-484D-BD10-65DD34ACBA26}" type="pres">
      <dgm:prSet presAssocID="{15C63373-D646-4F26-9F84-E03A4AFB3FBD}" presName="sibTrans" presStyleLbl="sibTrans1D1" presStyleIdx="2" presStyleCnt="5"/>
      <dgm:spPr/>
    </dgm:pt>
    <dgm:pt modelId="{CABBB6F8-AA3E-433F-805E-79BFA968942D}" type="pres">
      <dgm:prSet presAssocID="{15C63373-D646-4F26-9F84-E03A4AFB3FBD}" presName="connectorText" presStyleLbl="sibTrans1D1" presStyleIdx="2" presStyleCnt="5"/>
      <dgm:spPr/>
    </dgm:pt>
    <dgm:pt modelId="{562D3B57-7E85-47C7-A874-ADB69063B962}" type="pres">
      <dgm:prSet presAssocID="{4CA399EE-FF60-4635-B67E-86CFE85F0579}" presName="node" presStyleLbl="node1" presStyleIdx="3" presStyleCnt="6">
        <dgm:presLayoutVars>
          <dgm:bulletEnabled val="1"/>
        </dgm:presLayoutVars>
      </dgm:prSet>
      <dgm:spPr/>
    </dgm:pt>
    <dgm:pt modelId="{E9FA6248-F75A-4935-B711-A7AE6D44878D}" type="pres">
      <dgm:prSet presAssocID="{964DD688-BBA3-45AD-BA3A-4D320F80E2A8}" presName="sibTrans" presStyleLbl="sibTrans1D1" presStyleIdx="3" presStyleCnt="5"/>
      <dgm:spPr/>
    </dgm:pt>
    <dgm:pt modelId="{AF9EA4E7-75F2-4F6F-A2B0-7875208607FF}" type="pres">
      <dgm:prSet presAssocID="{964DD688-BBA3-45AD-BA3A-4D320F80E2A8}" presName="connectorText" presStyleLbl="sibTrans1D1" presStyleIdx="3" presStyleCnt="5"/>
      <dgm:spPr/>
    </dgm:pt>
    <dgm:pt modelId="{53C9D84F-BCA3-4038-AA07-DD3C740205A0}" type="pres">
      <dgm:prSet presAssocID="{84B89FAD-8605-40F6-8AD1-5442601F8E37}" presName="node" presStyleLbl="node1" presStyleIdx="4" presStyleCnt="6">
        <dgm:presLayoutVars>
          <dgm:bulletEnabled val="1"/>
        </dgm:presLayoutVars>
      </dgm:prSet>
      <dgm:spPr/>
    </dgm:pt>
    <dgm:pt modelId="{7FE34025-B793-4189-8310-9E3FB82606F5}" type="pres">
      <dgm:prSet presAssocID="{15DA7D95-C938-44B2-B792-6ED62F46A53F}" presName="sibTrans" presStyleLbl="sibTrans1D1" presStyleIdx="4" presStyleCnt="5"/>
      <dgm:spPr/>
    </dgm:pt>
    <dgm:pt modelId="{5968EF2F-B1BD-4485-8C68-8B0553884150}" type="pres">
      <dgm:prSet presAssocID="{15DA7D95-C938-44B2-B792-6ED62F46A53F}" presName="connectorText" presStyleLbl="sibTrans1D1" presStyleIdx="4" presStyleCnt="5"/>
      <dgm:spPr/>
    </dgm:pt>
    <dgm:pt modelId="{D150D042-0DEC-4DAC-BFCE-FC331F86774D}" type="pres">
      <dgm:prSet presAssocID="{39C87362-D5D2-41A6-8AB9-062D272E8ECF}" presName="node" presStyleLbl="node1" presStyleIdx="5" presStyleCnt="6">
        <dgm:presLayoutVars>
          <dgm:bulletEnabled val="1"/>
        </dgm:presLayoutVars>
      </dgm:prSet>
      <dgm:spPr/>
    </dgm:pt>
  </dgm:ptLst>
  <dgm:cxnLst>
    <dgm:cxn modelId="{1F73E10B-9DB8-4DE2-9628-B7D1D8E4061B}" type="presOf" srcId="{71337CFA-6B2E-4FB8-8D85-E68A7174F3E3}" destId="{46F375A0-CC24-443C-9CF8-54C5534D0925}" srcOrd="0" destOrd="0" presId="urn:microsoft.com/office/officeart/2016/7/layout/RepeatingBendingProcessNew"/>
    <dgm:cxn modelId="{38BA7720-0DD8-444F-909C-E4116FEBC60C}" type="presOf" srcId="{964DD688-BBA3-45AD-BA3A-4D320F80E2A8}" destId="{E9FA6248-F75A-4935-B711-A7AE6D44878D}" srcOrd="0" destOrd="0" presId="urn:microsoft.com/office/officeart/2016/7/layout/RepeatingBendingProcessNew"/>
    <dgm:cxn modelId="{12D23F24-774E-46AE-834B-6A68E7C6C127}" type="presOf" srcId="{39C87362-D5D2-41A6-8AB9-062D272E8ECF}" destId="{D150D042-0DEC-4DAC-BFCE-FC331F86774D}" srcOrd="0" destOrd="0" presId="urn:microsoft.com/office/officeart/2016/7/layout/RepeatingBendingProcessNew"/>
    <dgm:cxn modelId="{B9622032-D904-4ADD-9EB4-E6F515941BA4}" srcId="{A0B5C16C-5AC1-4EB1-9DCD-CAB5C6922DBB}" destId="{39C87362-D5D2-41A6-8AB9-062D272E8ECF}" srcOrd="5" destOrd="0" parTransId="{D17AEC32-43EF-4DF7-9989-A06B24603C5B}" sibTransId="{7F1D2F19-BFF8-4072-ADC4-504C7F4761A3}"/>
    <dgm:cxn modelId="{FDAFCD5B-E22C-458D-8D8F-D35BE3D83D6D}" type="presOf" srcId="{15C63373-D646-4F26-9F84-E03A4AFB3FBD}" destId="{CABBB6F8-AA3E-433F-805E-79BFA968942D}" srcOrd="1" destOrd="0" presId="urn:microsoft.com/office/officeart/2016/7/layout/RepeatingBendingProcessNew"/>
    <dgm:cxn modelId="{1BD71F41-FA53-4286-9F01-6170CA0E5422}" type="presOf" srcId="{DD8566BD-4EB0-4329-8DB3-6D864DDC74C5}" destId="{A570446B-0CC3-456E-A74B-951157416818}" srcOrd="0" destOrd="0" presId="urn:microsoft.com/office/officeart/2016/7/layout/RepeatingBendingProcessNew"/>
    <dgm:cxn modelId="{06743A41-6061-432C-A7BD-E9F35C218870}" type="presOf" srcId="{A0B5C16C-5AC1-4EB1-9DCD-CAB5C6922DBB}" destId="{812D526E-8AEF-48E5-B379-8F71E9C7040C}" srcOrd="0" destOrd="0" presId="urn:microsoft.com/office/officeart/2016/7/layout/RepeatingBendingProcessNew"/>
    <dgm:cxn modelId="{8CCFE542-B825-441A-A600-5D6034AB123F}" type="presOf" srcId="{B38C983A-536D-4192-8965-B7A022D642A4}" destId="{F73E8AA3-B057-4DF9-950C-43DE22D3DD16}" srcOrd="1" destOrd="0" presId="urn:microsoft.com/office/officeart/2016/7/layout/RepeatingBendingProcessNew"/>
    <dgm:cxn modelId="{3DA0E951-8F7F-4008-9CCB-790268651020}" type="presOf" srcId="{15DA7D95-C938-44B2-B792-6ED62F46A53F}" destId="{7FE34025-B793-4189-8310-9E3FB82606F5}" srcOrd="0" destOrd="0" presId="urn:microsoft.com/office/officeart/2016/7/layout/RepeatingBendingProcessNew"/>
    <dgm:cxn modelId="{B9E3F678-84D1-4902-9BCD-223B7079A7C7}" type="presOf" srcId="{4CA399EE-FF60-4635-B67E-86CFE85F0579}" destId="{562D3B57-7E85-47C7-A874-ADB69063B962}" srcOrd="0" destOrd="0" presId="urn:microsoft.com/office/officeart/2016/7/layout/RepeatingBendingProcessNew"/>
    <dgm:cxn modelId="{7C34E588-37E4-4512-B3B0-0588197DAA9D}" srcId="{A0B5C16C-5AC1-4EB1-9DCD-CAB5C6922DBB}" destId="{98F3A7A3-3E99-4395-8D41-3CF30401EC0C}" srcOrd="1" destOrd="0" parTransId="{082EB492-C354-4D53-9994-87397B62B08F}" sibTransId="{DD8566BD-4EB0-4329-8DB3-6D864DDC74C5}"/>
    <dgm:cxn modelId="{E3D8CE8F-4E7A-4B56-A65D-8228D2A614F5}" type="presOf" srcId="{964DD688-BBA3-45AD-BA3A-4D320F80E2A8}" destId="{AF9EA4E7-75F2-4F6F-A2B0-7875208607FF}" srcOrd="1" destOrd="0" presId="urn:microsoft.com/office/officeart/2016/7/layout/RepeatingBendingProcessNew"/>
    <dgm:cxn modelId="{8C318C9A-5729-45C7-9EEA-09BD03B50C4C}" type="presOf" srcId="{84B89FAD-8605-40F6-8AD1-5442601F8E37}" destId="{53C9D84F-BCA3-4038-AA07-DD3C740205A0}" srcOrd="0" destOrd="0" presId="urn:microsoft.com/office/officeart/2016/7/layout/RepeatingBendingProcessNew"/>
    <dgm:cxn modelId="{CDA3A59D-D208-4CF4-AF39-C2D0149BB607}" type="presOf" srcId="{15C63373-D646-4F26-9F84-E03A4AFB3FBD}" destId="{2B881725-301F-484D-BD10-65DD34ACBA26}" srcOrd="0" destOrd="0" presId="urn:microsoft.com/office/officeart/2016/7/layout/RepeatingBendingProcessNew"/>
    <dgm:cxn modelId="{86836CA8-5F3C-46F2-B4AE-0D4ECB9BDE7E}" srcId="{A0B5C16C-5AC1-4EB1-9DCD-CAB5C6922DBB}" destId="{4CA399EE-FF60-4635-B67E-86CFE85F0579}" srcOrd="3" destOrd="0" parTransId="{DD755C73-767E-4D83-A433-AFB50AE07A8D}" sibTransId="{964DD688-BBA3-45AD-BA3A-4D320F80E2A8}"/>
    <dgm:cxn modelId="{72CB4DD8-6757-4A9E-B565-F7C111A5B71E}" type="presOf" srcId="{15DA7D95-C938-44B2-B792-6ED62F46A53F}" destId="{5968EF2F-B1BD-4485-8C68-8B0553884150}" srcOrd="1" destOrd="0" presId="urn:microsoft.com/office/officeart/2016/7/layout/RepeatingBendingProcessNew"/>
    <dgm:cxn modelId="{EFC07BD9-9B53-4C14-8DC9-CF69F9E171B5}" type="presOf" srcId="{CD2F6573-28B7-4EE5-95C4-FA7613E943D1}" destId="{C0707C48-6918-4D99-9EC8-1F8C292F298A}" srcOrd="0" destOrd="0" presId="urn:microsoft.com/office/officeart/2016/7/layout/RepeatingBendingProcessNew"/>
    <dgm:cxn modelId="{E28146E5-2E0C-4D63-98B2-DFA9188678F1}" type="presOf" srcId="{98F3A7A3-3E99-4395-8D41-3CF30401EC0C}" destId="{308B3AD2-410E-4687-8443-8308D558DD92}" srcOrd="0" destOrd="0" presId="urn:microsoft.com/office/officeart/2016/7/layout/RepeatingBendingProcessNew"/>
    <dgm:cxn modelId="{2CD03AEF-3ADC-4EB1-82AD-A9658A7359D7}" srcId="{A0B5C16C-5AC1-4EB1-9DCD-CAB5C6922DBB}" destId="{CD2F6573-28B7-4EE5-95C4-FA7613E943D1}" srcOrd="0" destOrd="0" parTransId="{8331E3F5-697C-4FB7-AFAD-998E2F707855}" sibTransId="{B38C983A-536D-4192-8965-B7A022D642A4}"/>
    <dgm:cxn modelId="{30AE77F0-341C-4F38-8FEB-628E6D704A1F}" type="presOf" srcId="{DD8566BD-4EB0-4329-8DB3-6D864DDC74C5}" destId="{1855DE34-E8C2-49F7-865B-5191600257ED}" srcOrd="1" destOrd="0" presId="urn:microsoft.com/office/officeart/2016/7/layout/RepeatingBendingProcessNew"/>
    <dgm:cxn modelId="{D628D9F0-5F22-48F6-8FCD-F16898A6D496}" srcId="{A0B5C16C-5AC1-4EB1-9DCD-CAB5C6922DBB}" destId="{71337CFA-6B2E-4FB8-8D85-E68A7174F3E3}" srcOrd="2" destOrd="0" parTransId="{A7560A33-A0BE-454E-B441-5BA323F3333A}" sibTransId="{15C63373-D646-4F26-9F84-E03A4AFB3FBD}"/>
    <dgm:cxn modelId="{59AEDBF0-ADB8-4B51-92FC-1EAA461F535C}" type="presOf" srcId="{B38C983A-536D-4192-8965-B7A022D642A4}" destId="{5E00D468-1CE6-4257-B547-E93AD1C2C1E1}" srcOrd="0" destOrd="0" presId="urn:microsoft.com/office/officeart/2016/7/layout/RepeatingBendingProcessNew"/>
    <dgm:cxn modelId="{5EFDA7FC-69D8-4429-918C-21BA3BF3ECA7}" srcId="{A0B5C16C-5AC1-4EB1-9DCD-CAB5C6922DBB}" destId="{84B89FAD-8605-40F6-8AD1-5442601F8E37}" srcOrd="4" destOrd="0" parTransId="{57884374-A78E-4ADF-8391-B3B1A2DF1B3F}" sibTransId="{15DA7D95-C938-44B2-B792-6ED62F46A53F}"/>
    <dgm:cxn modelId="{D0200738-1F47-4038-8CC5-1ACD494980E1}" type="presParOf" srcId="{812D526E-8AEF-48E5-B379-8F71E9C7040C}" destId="{C0707C48-6918-4D99-9EC8-1F8C292F298A}" srcOrd="0" destOrd="0" presId="urn:microsoft.com/office/officeart/2016/7/layout/RepeatingBendingProcessNew"/>
    <dgm:cxn modelId="{A5849005-8E63-487D-B40C-8EC7B63ED4B0}" type="presParOf" srcId="{812D526E-8AEF-48E5-B379-8F71E9C7040C}" destId="{5E00D468-1CE6-4257-B547-E93AD1C2C1E1}" srcOrd="1" destOrd="0" presId="urn:microsoft.com/office/officeart/2016/7/layout/RepeatingBendingProcessNew"/>
    <dgm:cxn modelId="{7FD61F96-8458-4331-A72E-863B18E1CAF8}" type="presParOf" srcId="{5E00D468-1CE6-4257-B547-E93AD1C2C1E1}" destId="{F73E8AA3-B057-4DF9-950C-43DE22D3DD16}" srcOrd="0" destOrd="0" presId="urn:microsoft.com/office/officeart/2016/7/layout/RepeatingBendingProcessNew"/>
    <dgm:cxn modelId="{80FEE11D-98E4-4342-ABD2-E48D6E237029}" type="presParOf" srcId="{812D526E-8AEF-48E5-B379-8F71E9C7040C}" destId="{308B3AD2-410E-4687-8443-8308D558DD92}" srcOrd="2" destOrd="0" presId="urn:microsoft.com/office/officeart/2016/7/layout/RepeatingBendingProcessNew"/>
    <dgm:cxn modelId="{E6CF1287-D074-4619-AD3D-E09ACE49C374}" type="presParOf" srcId="{812D526E-8AEF-48E5-B379-8F71E9C7040C}" destId="{A570446B-0CC3-456E-A74B-951157416818}" srcOrd="3" destOrd="0" presId="urn:microsoft.com/office/officeart/2016/7/layout/RepeatingBendingProcessNew"/>
    <dgm:cxn modelId="{F48609B6-10CE-4A88-825A-CA7746958908}" type="presParOf" srcId="{A570446B-0CC3-456E-A74B-951157416818}" destId="{1855DE34-E8C2-49F7-865B-5191600257ED}" srcOrd="0" destOrd="0" presId="urn:microsoft.com/office/officeart/2016/7/layout/RepeatingBendingProcessNew"/>
    <dgm:cxn modelId="{DCDC972F-5C96-4F1C-9397-507A7DB84D9C}" type="presParOf" srcId="{812D526E-8AEF-48E5-B379-8F71E9C7040C}" destId="{46F375A0-CC24-443C-9CF8-54C5534D0925}" srcOrd="4" destOrd="0" presId="urn:microsoft.com/office/officeart/2016/7/layout/RepeatingBendingProcessNew"/>
    <dgm:cxn modelId="{FEA8AD1B-B89F-4688-90A0-2ECDF3C0B541}" type="presParOf" srcId="{812D526E-8AEF-48E5-B379-8F71E9C7040C}" destId="{2B881725-301F-484D-BD10-65DD34ACBA26}" srcOrd="5" destOrd="0" presId="urn:microsoft.com/office/officeart/2016/7/layout/RepeatingBendingProcessNew"/>
    <dgm:cxn modelId="{3DBAD538-A047-44F1-895B-95C661109B46}" type="presParOf" srcId="{2B881725-301F-484D-BD10-65DD34ACBA26}" destId="{CABBB6F8-AA3E-433F-805E-79BFA968942D}" srcOrd="0" destOrd="0" presId="urn:microsoft.com/office/officeart/2016/7/layout/RepeatingBendingProcessNew"/>
    <dgm:cxn modelId="{A39A421B-1014-4857-AC43-0F8217FC7F5A}" type="presParOf" srcId="{812D526E-8AEF-48E5-B379-8F71E9C7040C}" destId="{562D3B57-7E85-47C7-A874-ADB69063B962}" srcOrd="6" destOrd="0" presId="urn:microsoft.com/office/officeart/2016/7/layout/RepeatingBendingProcessNew"/>
    <dgm:cxn modelId="{448B70C8-292E-4D79-A0A9-3B74BF0AF8D2}" type="presParOf" srcId="{812D526E-8AEF-48E5-B379-8F71E9C7040C}" destId="{E9FA6248-F75A-4935-B711-A7AE6D44878D}" srcOrd="7" destOrd="0" presId="urn:microsoft.com/office/officeart/2016/7/layout/RepeatingBendingProcessNew"/>
    <dgm:cxn modelId="{889E0795-27EE-4EE6-A3CC-5C99751870F7}" type="presParOf" srcId="{E9FA6248-F75A-4935-B711-A7AE6D44878D}" destId="{AF9EA4E7-75F2-4F6F-A2B0-7875208607FF}" srcOrd="0" destOrd="0" presId="urn:microsoft.com/office/officeart/2016/7/layout/RepeatingBendingProcessNew"/>
    <dgm:cxn modelId="{CFB37E4A-0E15-4CE1-A2ED-980C77022550}" type="presParOf" srcId="{812D526E-8AEF-48E5-B379-8F71E9C7040C}" destId="{53C9D84F-BCA3-4038-AA07-DD3C740205A0}" srcOrd="8" destOrd="0" presId="urn:microsoft.com/office/officeart/2016/7/layout/RepeatingBendingProcessNew"/>
    <dgm:cxn modelId="{B5CEE42B-B1F7-4422-872A-E13E92588656}" type="presParOf" srcId="{812D526E-8AEF-48E5-B379-8F71E9C7040C}" destId="{7FE34025-B793-4189-8310-9E3FB82606F5}" srcOrd="9" destOrd="0" presId="urn:microsoft.com/office/officeart/2016/7/layout/RepeatingBendingProcessNew"/>
    <dgm:cxn modelId="{FD9F39B1-4D04-4E42-90F3-0BA28BEC3A0C}" type="presParOf" srcId="{7FE34025-B793-4189-8310-9E3FB82606F5}" destId="{5968EF2F-B1BD-4485-8C68-8B0553884150}" srcOrd="0" destOrd="0" presId="urn:microsoft.com/office/officeart/2016/7/layout/RepeatingBendingProcessNew"/>
    <dgm:cxn modelId="{BE951B79-FB4D-4EEB-A24C-C7BA97B81C11}" type="presParOf" srcId="{812D526E-8AEF-48E5-B379-8F71E9C7040C}" destId="{D150D042-0DEC-4DAC-BFCE-FC331F86774D}" srcOrd="10"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0D468-1CE6-4257-B547-E93AD1C2C1E1}">
      <dsp:nvSpPr>
        <dsp:cNvPr id="0" name=""/>
        <dsp:cNvSpPr/>
      </dsp:nvSpPr>
      <dsp:spPr>
        <a:xfrm>
          <a:off x="3465277" y="663863"/>
          <a:ext cx="511816" cy="91440"/>
        </a:xfrm>
        <a:custGeom>
          <a:avLst/>
          <a:gdLst/>
          <a:ahLst/>
          <a:cxnLst/>
          <a:rect l="0" t="0" r="0" b="0"/>
          <a:pathLst>
            <a:path>
              <a:moveTo>
                <a:pt x="0" y="45720"/>
              </a:moveTo>
              <a:lnTo>
                <a:pt x="51181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07625" y="706871"/>
        <a:ext cx="27120" cy="5424"/>
      </dsp:txXfrm>
    </dsp:sp>
    <dsp:sp modelId="{C0707C48-6918-4D99-9EC8-1F8C292F298A}">
      <dsp:nvSpPr>
        <dsp:cNvPr id="0" name=""/>
        <dsp:cNvSpPr/>
      </dsp:nvSpPr>
      <dsp:spPr>
        <a:xfrm>
          <a:off x="1108744" y="2083"/>
          <a:ext cx="2358332" cy="141499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5560" tIns="121301" rIns="115560" bIns="121301" numCol="1" spcCol="1270" anchor="ctr" anchorCtr="0">
          <a:noAutofit/>
        </a:bodyPr>
        <a:lstStyle/>
        <a:p>
          <a:pPr marL="0" lvl="0" indent="0" algn="ctr" defTabSz="666750">
            <a:lnSpc>
              <a:spcPct val="90000"/>
            </a:lnSpc>
            <a:spcBef>
              <a:spcPct val="0"/>
            </a:spcBef>
            <a:spcAft>
              <a:spcPct val="35000"/>
            </a:spcAft>
            <a:buNone/>
          </a:pPr>
          <a:r>
            <a:rPr lang="en-US" sz="1500" kern="1200" dirty="0"/>
            <a:t>Pre-denominational Christianity</a:t>
          </a:r>
        </a:p>
      </dsp:txBody>
      <dsp:txXfrm>
        <a:off x="1108744" y="2083"/>
        <a:ext cx="2358332" cy="1414999"/>
      </dsp:txXfrm>
    </dsp:sp>
    <dsp:sp modelId="{A570446B-0CC3-456E-A74B-951157416818}">
      <dsp:nvSpPr>
        <dsp:cNvPr id="0" name=""/>
        <dsp:cNvSpPr/>
      </dsp:nvSpPr>
      <dsp:spPr>
        <a:xfrm>
          <a:off x="2287911" y="1415283"/>
          <a:ext cx="2900748" cy="511816"/>
        </a:xfrm>
        <a:custGeom>
          <a:avLst/>
          <a:gdLst/>
          <a:ahLst/>
          <a:cxnLst/>
          <a:rect l="0" t="0" r="0" b="0"/>
          <a:pathLst>
            <a:path>
              <a:moveTo>
                <a:pt x="2900748" y="0"/>
              </a:moveTo>
              <a:lnTo>
                <a:pt x="2900748" y="273008"/>
              </a:lnTo>
              <a:lnTo>
                <a:pt x="0" y="273008"/>
              </a:lnTo>
              <a:lnTo>
                <a:pt x="0" y="511816"/>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64509" y="1668479"/>
        <a:ext cx="147551" cy="5424"/>
      </dsp:txXfrm>
    </dsp:sp>
    <dsp:sp modelId="{308B3AD2-410E-4687-8443-8308D558DD92}">
      <dsp:nvSpPr>
        <dsp:cNvPr id="0" name=""/>
        <dsp:cNvSpPr/>
      </dsp:nvSpPr>
      <dsp:spPr>
        <a:xfrm>
          <a:off x="4009493" y="2083"/>
          <a:ext cx="2358332" cy="141499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5560" tIns="121301" rIns="115560" bIns="121301" numCol="1" spcCol="1270" anchor="ctr" anchorCtr="0">
          <a:noAutofit/>
        </a:bodyPr>
        <a:lstStyle/>
        <a:p>
          <a:pPr marL="0" lvl="0" indent="0" algn="ctr" defTabSz="666750">
            <a:lnSpc>
              <a:spcPct val="90000"/>
            </a:lnSpc>
            <a:spcBef>
              <a:spcPct val="0"/>
            </a:spcBef>
            <a:spcAft>
              <a:spcPct val="35000"/>
            </a:spcAft>
            <a:buNone/>
          </a:pPr>
          <a:r>
            <a:rPr lang="en-US" sz="1500" kern="1200"/>
            <a:t>Following the simple teachings of Christ as found in Scripture, seeking unity in faith as the early church did.</a:t>
          </a:r>
        </a:p>
      </dsp:txBody>
      <dsp:txXfrm>
        <a:off x="4009493" y="2083"/>
        <a:ext cx="2358332" cy="1414999"/>
      </dsp:txXfrm>
    </dsp:sp>
    <dsp:sp modelId="{2B881725-301F-484D-BD10-65DD34ACBA26}">
      <dsp:nvSpPr>
        <dsp:cNvPr id="0" name=""/>
        <dsp:cNvSpPr/>
      </dsp:nvSpPr>
      <dsp:spPr>
        <a:xfrm>
          <a:off x="3465277" y="2621279"/>
          <a:ext cx="511816" cy="91440"/>
        </a:xfrm>
        <a:custGeom>
          <a:avLst/>
          <a:gdLst/>
          <a:ahLst/>
          <a:cxnLst/>
          <a:rect l="0" t="0" r="0" b="0"/>
          <a:pathLst>
            <a:path>
              <a:moveTo>
                <a:pt x="0" y="45720"/>
              </a:moveTo>
              <a:lnTo>
                <a:pt x="51181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07625" y="2664287"/>
        <a:ext cx="27120" cy="5424"/>
      </dsp:txXfrm>
    </dsp:sp>
    <dsp:sp modelId="{46F375A0-CC24-443C-9CF8-54C5534D0925}">
      <dsp:nvSpPr>
        <dsp:cNvPr id="0" name=""/>
        <dsp:cNvSpPr/>
      </dsp:nvSpPr>
      <dsp:spPr>
        <a:xfrm>
          <a:off x="1108744" y="1959499"/>
          <a:ext cx="2358332" cy="141499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5560" tIns="121301" rIns="115560" bIns="121301" numCol="1" spcCol="1270" anchor="ctr" anchorCtr="0">
          <a:noAutofit/>
        </a:bodyPr>
        <a:lstStyle/>
        <a:p>
          <a:pPr marL="0" lvl="0" indent="0" algn="ctr" defTabSz="666750">
            <a:lnSpc>
              <a:spcPct val="90000"/>
            </a:lnSpc>
            <a:spcBef>
              <a:spcPct val="0"/>
            </a:spcBef>
            <a:spcAft>
              <a:spcPct val="35000"/>
            </a:spcAft>
            <a:buNone/>
          </a:pPr>
          <a:r>
            <a:rPr lang="en-US" sz="1500" kern="1200"/>
            <a:t>Saving Souls and Keeping Souls Saved</a:t>
          </a:r>
        </a:p>
      </dsp:txBody>
      <dsp:txXfrm>
        <a:off x="1108744" y="1959499"/>
        <a:ext cx="2358332" cy="1414999"/>
      </dsp:txXfrm>
    </dsp:sp>
    <dsp:sp modelId="{E9FA6248-F75A-4935-B711-A7AE6D44878D}">
      <dsp:nvSpPr>
        <dsp:cNvPr id="0" name=""/>
        <dsp:cNvSpPr/>
      </dsp:nvSpPr>
      <dsp:spPr>
        <a:xfrm>
          <a:off x="2287911" y="3372699"/>
          <a:ext cx="2900748" cy="511816"/>
        </a:xfrm>
        <a:custGeom>
          <a:avLst/>
          <a:gdLst/>
          <a:ahLst/>
          <a:cxnLst/>
          <a:rect l="0" t="0" r="0" b="0"/>
          <a:pathLst>
            <a:path>
              <a:moveTo>
                <a:pt x="2900748" y="0"/>
              </a:moveTo>
              <a:lnTo>
                <a:pt x="2900748" y="273008"/>
              </a:lnTo>
              <a:lnTo>
                <a:pt x="0" y="273008"/>
              </a:lnTo>
              <a:lnTo>
                <a:pt x="0" y="511816"/>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64509" y="3625895"/>
        <a:ext cx="147551" cy="5424"/>
      </dsp:txXfrm>
    </dsp:sp>
    <dsp:sp modelId="{562D3B57-7E85-47C7-A874-ADB69063B962}">
      <dsp:nvSpPr>
        <dsp:cNvPr id="0" name=""/>
        <dsp:cNvSpPr/>
      </dsp:nvSpPr>
      <dsp:spPr>
        <a:xfrm>
          <a:off x="4009493" y="1959499"/>
          <a:ext cx="2358332" cy="141499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5560" tIns="121301" rIns="115560" bIns="121301" numCol="1" spcCol="1270" anchor="ctr" anchorCtr="0">
          <a:noAutofit/>
        </a:bodyPr>
        <a:lstStyle/>
        <a:p>
          <a:pPr marL="0" lvl="0" indent="0" algn="ctr" defTabSz="666750">
            <a:lnSpc>
              <a:spcPct val="90000"/>
            </a:lnSpc>
            <a:spcBef>
              <a:spcPct val="0"/>
            </a:spcBef>
            <a:spcAft>
              <a:spcPct val="35000"/>
            </a:spcAft>
            <a:buNone/>
          </a:pPr>
          <a:r>
            <a:rPr lang="en-US" sz="1500" kern="1200"/>
            <a:t>Committed to evangelism and spiritual growth, helping believers remain strong in their faith journey.</a:t>
          </a:r>
        </a:p>
      </dsp:txBody>
      <dsp:txXfrm>
        <a:off x="4009493" y="1959499"/>
        <a:ext cx="2358332" cy="1414999"/>
      </dsp:txXfrm>
    </dsp:sp>
    <dsp:sp modelId="{7FE34025-B793-4189-8310-9E3FB82606F5}">
      <dsp:nvSpPr>
        <dsp:cNvPr id="0" name=""/>
        <dsp:cNvSpPr/>
      </dsp:nvSpPr>
      <dsp:spPr>
        <a:xfrm>
          <a:off x="3465277" y="4578695"/>
          <a:ext cx="511816" cy="91440"/>
        </a:xfrm>
        <a:custGeom>
          <a:avLst/>
          <a:gdLst/>
          <a:ahLst/>
          <a:cxnLst/>
          <a:rect l="0" t="0" r="0" b="0"/>
          <a:pathLst>
            <a:path>
              <a:moveTo>
                <a:pt x="0" y="45720"/>
              </a:moveTo>
              <a:lnTo>
                <a:pt x="51181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07625" y="4621703"/>
        <a:ext cx="27120" cy="5424"/>
      </dsp:txXfrm>
    </dsp:sp>
    <dsp:sp modelId="{53C9D84F-BCA3-4038-AA07-DD3C740205A0}">
      <dsp:nvSpPr>
        <dsp:cNvPr id="0" name=""/>
        <dsp:cNvSpPr/>
      </dsp:nvSpPr>
      <dsp:spPr>
        <a:xfrm>
          <a:off x="1108744" y="3916915"/>
          <a:ext cx="2358332" cy="141499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5560" tIns="121301" rIns="115560" bIns="121301" numCol="1" spcCol="1270" anchor="ctr" anchorCtr="0">
          <a:noAutofit/>
        </a:bodyPr>
        <a:lstStyle/>
        <a:p>
          <a:pPr marL="0" lvl="0" indent="0" algn="ctr" defTabSz="666750">
            <a:lnSpc>
              <a:spcPct val="90000"/>
            </a:lnSpc>
            <a:spcBef>
              <a:spcPct val="0"/>
            </a:spcBef>
            <a:spcAft>
              <a:spcPct val="35000"/>
            </a:spcAft>
            <a:buNone/>
          </a:pPr>
          <a:r>
            <a:rPr lang="en-US" sz="1500" kern="1200"/>
            <a:t>Extending a Loving Welcome</a:t>
          </a:r>
        </a:p>
      </dsp:txBody>
      <dsp:txXfrm>
        <a:off x="1108744" y="3916915"/>
        <a:ext cx="2358332" cy="1414999"/>
      </dsp:txXfrm>
    </dsp:sp>
    <dsp:sp modelId="{D150D042-0DEC-4DAC-BFCE-FC331F86774D}">
      <dsp:nvSpPr>
        <dsp:cNvPr id="0" name=""/>
        <dsp:cNvSpPr/>
      </dsp:nvSpPr>
      <dsp:spPr>
        <a:xfrm>
          <a:off x="4009493" y="3916915"/>
          <a:ext cx="2358332" cy="141499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5560" tIns="121301" rIns="115560" bIns="121301" numCol="1" spcCol="1270" anchor="ctr" anchorCtr="0">
          <a:noAutofit/>
        </a:bodyPr>
        <a:lstStyle/>
        <a:p>
          <a:pPr marL="0" lvl="0" indent="0" algn="ctr" defTabSz="666750">
            <a:lnSpc>
              <a:spcPct val="90000"/>
            </a:lnSpc>
            <a:spcBef>
              <a:spcPct val="0"/>
            </a:spcBef>
            <a:spcAft>
              <a:spcPct val="35000"/>
            </a:spcAft>
            <a:buNone/>
          </a:pPr>
          <a:r>
            <a:rPr lang="en-US" sz="1500" kern="1200"/>
            <a:t>Creating a warm, inclusive community where all are welcomed as family.</a:t>
          </a:r>
        </a:p>
      </dsp:txBody>
      <dsp:txXfrm>
        <a:off x="4009493" y="3916915"/>
        <a:ext cx="2358332" cy="1414999"/>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ED62C4-DA4D-4324-B061-BF153DC5F78E}"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B9E566-8300-4B02-9FB7-F3AF54BBA12F}" type="slidenum">
              <a:rPr lang="en-US" smtClean="0"/>
              <a:t>‹#›</a:t>
            </a:fld>
            <a:endParaRPr lang="en-US"/>
          </a:p>
        </p:txBody>
      </p:sp>
    </p:spTree>
    <p:extLst>
      <p:ext uri="{BB962C8B-B14F-4D97-AF65-F5344CB8AC3E}">
        <p14:creationId xmlns:p14="http://schemas.microsoft.com/office/powerpoint/2010/main" val="3595303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t>
            </a:r>
          </a:p>
          <a:p>
            <a:r>
              <a:rPr lang="en-US" dirty="0"/>
              <a:t>THANK YOU FOR THIS OPPORTUNITY TO COME HERE TO SPEND SOME TIME WITH THE SAINTS THAT MEET AT THIS LOCATION</a:t>
            </a:r>
          </a:p>
        </p:txBody>
      </p:sp>
      <p:sp>
        <p:nvSpPr>
          <p:cNvPr id="4" name="Slide Number Placeholder 3"/>
          <p:cNvSpPr>
            <a:spLocks noGrp="1"/>
          </p:cNvSpPr>
          <p:nvPr>
            <p:ph type="sldNum" sz="quarter" idx="5"/>
          </p:nvPr>
        </p:nvSpPr>
        <p:spPr/>
        <p:txBody>
          <a:bodyPr/>
          <a:lstStyle/>
          <a:p>
            <a:fld id="{C0B9E566-8300-4B02-9FB7-F3AF54BBA12F}" type="slidenum">
              <a:rPr lang="en-US" smtClean="0"/>
              <a:t>1</a:t>
            </a:fld>
            <a:endParaRPr lang="en-US"/>
          </a:p>
        </p:txBody>
      </p:sp>
    </p:spTree>
    <p:extLst>
      <p:ext uri="{BB962C8B-B14F-4D97-AF65-F5344CB8AC3E}">
        <p14:creationId xmlns:p14="http://schemas.microsoft.com/office/powerpoint/2010/main" val="4258405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BELIEVE YOU ARE HERE BECAUSE YOU LOVE THE LORD AND YOU REALIZE THAT YOU ARE THE HANDS AND FEET AND HEART OF THE BODY OF CHRIST.</a:t>
            </a:r>
          </a:p>
        </p:txBody>
      </p:sp>
      <p:sp>
        <p:nvSpPr>
          <p:cNvPr id="4" name="Slide Number Placeholder 3"/>
          <p:cNvSpPr>
            <a:spLocks noGrp="1"/>
          </p:cNvSpPr>
          <p:nvPr>
            <p:ph type="sldNum" sz="quarter" idx="5"/>
          </p:nvPr>
        </p:nvSpPr>
        <p:spPr/>
        <p:txBody>
          <a:bodyPr/>
          <a:lstStyle/>
          <a:p>
            <a:fld id="{C0B9E566-8300-4B02-9FB7-F3AF54BBA12F}" type="slidenum">
              <a:rPr lang="en-US" smtClean="0"/>
              <a:t>2</a:t>
            </a:fld>
            <a:endParaRPr lang="en-US"/>
          </a:p>
        </p:txBody>
      </p:sp>
    </p:spTree>
    <p:extLst>
      <p:ext uri="{BB962C8B-B14F-4D97-AF65-F5344CB8AC3E}">
        <p14:creationId xmlns:p14="http://schemas.microsoft.com/office/powerpoint/2010/main" val="2356833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not a spy</a:t>
            </a:r>
          </a:p>
          <a:p>
            <a:r>
              <a:rPr lang="en-US" dirty="0"/>
              <a:t>This is the first leg of a fact finding mission</a:t>
            </a:r>
          </a:p>
          <a:p>
            <a:r>
              <a:rPr lang="en-US" dirty="0"/>
              <a:t>WHAT DID JOSHUA AND CALEB DO?????    GATHERED INFORMATION</a:t>
            </a:r>
          </a:p>
          <a:p>
            <a:r>
              <a:rPr lang="en-US" dirty="0"/>
              <a:t>I AM HERE TO ASK QUESTIONS…………….HOLD UP A MIRROR……………ASSIST YOU IN SEEING THE WONDERFUL THINGS GOD HAS PLANNED FOR MONTCLAIR</a:t>
            </a:r>
          </a:p>
        </p:txBody>
      </p:sp>
      <p:sp>
        <p:nvSpPr>
          <p:cNvPr id="4" name="Slide Number Placeholder 3"/>
          <p:cNvSpPr>
            <a:spLocks noGrp="1"/>
          </p:cNvSpPr>
          <p:nvPr>
            <p:ph type="sldNum" sz="quarter" idx="5"/>
          </p:nvPr>
        </p:nvSpPr>
        <p:spPr/>
        <p:txBody>
          <a:bodyPr/>
          <a:lstStyle/>
          <a:p>
            <a:fld id="{C0B9E566-8300-4B02-9FB7-F3AF54BBA12F}" type="slidenum">
              <a:rPr lang="en-US" smtClean="0"/>
              <a:t>3</a:t>
            </a:fld>
            <a:endParaRPr lang="en-US"/>
          </a:p>
        </p:txBody>
      </p:sp>
    </p:spTree>
    <p:extLst>
      <p:ext uri="{BB962C8B-B14F-4D97-AF65-F5344CB8AC3E}">
        <p14:creationId xmlns:p14="http://schemas.microsoft.com/office/powerpoint/2010/main" val="968050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WHEN THE MEN OF GOD WENT INTO THE PROMISE LAND FOR 40 DAYS  NOT ALL OF THEM CAME BACK WITH A POSITIVE REPORT</a:t>
            </a:r>
          </a:p>
          <a:p>
            <a:r>
              <a:rPr lang="en-US" dirty="0"/>
              <a:t>YOU SEE SOMETIMES WHEN PEOPLE FACE CHALLENGES …….THEY SEE ALL OF THE THINGS THAT COULD GO WRONG</a:t>
            </a:r>
          </a:p>
          <a:p>
            <a:r>
              <a:rPr lang="en-US" dirty="0"/>
              <a:t>THE OTHER TEN MEN SAID </a:t>
            </a:r>
          </a:p>
          <a:p>
            <a:r>
              <a:rPr lang="en-US" dirty="0"/>
              <a:t>WE CANNOT GO UP AGAINST THESE PEOPLE ……THEY ARE GIANTS</a:t>
            </a:r>
          </a:p>
          <a:p>
            <a:r>
              <a:rPr lang="en-US" dirty="0"/>
              <a:t>AND THEY SPREAD AMONG THE ISRAELITES A BOAD REPORT</a:t>
            </a:r>
          </a:p>
          <a:p>
            <a:r>
              <a:rPr lang="en-US" dirty="0"/>
              <a:t>NOW REMEMBER GOD HAD ALREADY PROMISE THEM THAT THEY WOULD BE ABLE TO TAKE OVER THE LAND</a:t>
            </a:r>
          </a:p>
          <a:p>
            <a:endParaRPr lang="en-US" dirty="0"/>
          </a:p>
        </p:txBody>
      </p:sp>
      <p:sp>
        <p:nvSpPr>
          <p:cNvPr id="4" name="Slide Number Placeholder 3"/>
          <p:cNvSpPr>
            <a:spLocks noGrp="1"/>
          </p:cNvSpPr>
          <p:nvPr>
            <p:ph type="sldNum" sz="quarter" idx="5"/>
          </p:nvPr>
        </p:nvSpPr>
        <p:spPr/>
        <p:txBody>
          <a:bodyPr/>
          <a:lstStyle/>
          <a:p>
            <a:fld id="{C0B9E566-8300-4B02-9FB7-F3AF54BBA12F}" type="slidenum">
              <a:rPr lang="en-US" smtClean="0"/>
              <a:t>4</a:t>
            </a:fld>
            <a:endParaRPr lang="en-US"/>
          </a:p>
        </p:txBody>
      </p:sp>
    </p:spTree>
    <p:extLst>
      <p:ext uri="{BB962C8B-B14F-4D97-AF65-F5344CB8AC3E}">
        <p14:creationId xmlns:p14="http://schemas.microsoft.com/office/powerpoint/2010/main" val="1459234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JOSHUA AND CALEB CAME BAC WITH THE POSITIVE REPORT</a:t>
            </a:r>
          </a:p>
          <a:p>
            <a:endParaRPr lang="en-US" dirty="0"/>
          </a:p>
          <a:p>
            <a:endParaRPr lang="en-US" dirty="0"/>
          </a:p>
        </p:txBody>
      </p:sp>
      <p:sp>
        <p:nvSpPr>
          <p:cNvPr id="4" name="Slide Number Placeholder 3"/>
          <p:cNvSpPr>
            <a:spLocks noGrp="1"/>
          </p:cNvSpPr>
          <p:nvPr>
            <p:ph type="sldNum" sz="quarter" idx="5"/>
          </p:nvPr>
        </p:nvSpPr>
        <p:spPr/>
        <p:txBody>
          <a:bodyPr/>
          <a:lstStyle/>
          <a:p>
            <a:fld id="{C0B9E566-8300-4B02-9FB7-F3AF54BBA12F}" type="slidenum">
              <a:rPr lang="en-US" smtClean="0"/>
              <a:t>5</a:t>
            </a:fld>
            <a:endParaRPr lang="en-US"/>
          </a:p>
        </p:txBody>
      </p:sp>
    </p:spTree>
    <p:extLst>
      <p:ext uri="{BB962C8B-B14F-4D97-AF65-F5344CB8AC3E}">
        <p14:creationId xmlns:p14="http://schemas.microsoft.com/office/powerpoint/2010/main" val="757032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ALSO REMEMBER DAVID AND THE GIANT  GOLIATH WHO THREATENED THE PEOPLE OF GOD</a:t>
            </a:r>
          </a:p>
          <a:p>
            <a:r>
              <a:rPr lang="en-US" dirty="0"/>
              <a:t>WHEN DAVID WENT TO GO SEE HIS BROTHERS THEY WERE TERRIFIED OF GOLIATH</a:t>
            </a:r>
          </a:p>
          <a:p>
            <a:r>
              <a:rPr lang="en-US" dirty="0"/>
              <a:t>WHEN GOD GIVES US A TASK……………HE PROVIDES  US WITH EVERYTHING WE NEED</a:t>
            </a:r>
          </a:p>
          <a:p>
            <a:r>
              <a:rPr lang="en-US" dirty="0"/>
              <a:t>YOU ARE HERE AT THIS PLACE……..BECAUSE GOD KNOWS THAT YOU CAN MAKE A POSITIVE CONTRIBUTION TO WORK IN THE MASTER’S VINEYARD</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0B9E566-8300-4B02-9FB7-F3AF54BBA12F}" type="slidenum">
              <a:rPr lang="en-US" smtClean="0"/>
              <a:t>6</a:t>
            </a:fld>
            <a:endParaRPr lang="en-US"/>
          </a:p>
        </p:txBody>
      </p:sp>
    </p:spTree>
    <p:extLst>
      <p:ext uri="{BB962C8B-B14F-4D97-AF65-F5344CB8AC3E}">
        <p14:creationId xmlns:p14="http://schemas.microsoft.com/office/powerpoint/2010/main" val="3579566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MANY SITUATIONS IN LIFE WE HAVE OPTIONS</a:t>
            </a:r>
          </a:p>
          <a:p>
            <a:r>
              <a:rPr lang="en-US" dirty="0"/>
              <a:t>YOU HAD OPTIONS TODAY……………………THANK YOU FOR COMING HERE</a:t>
            </a:r>
          </a:p>
        </p:txBody>
      </p:sp>
      <p:sp>
        <p:nvSpPr>
          <p:cNvPr id="4" name="Slide Number Placeholder 3"/>
          <p:cNvSpPr>
            <a:spLocks noGrp="1"/>
          </p:cNvSpPr>
          <p:nvPr>
            <p:ph type="sldNum" sz="quarter" idx="5"/>
          </p:nvPr>
        </p:nvSpPr>
        <p:spPr/>
        <p:txBody>
          <a:bodyPr/>
          <a:lstStyle/>
          <a:p>
            <a:fld id="{C0B9E566-8300-4B02-9FB7-F3AF54BBA12F}" type="slidenum">
              <a:rPr lang="en-US" smtClean="0"/>
              <a:t>7</a:t>
            </a:fld>
            <a:endParaRPr lang="en-US"/>
          </a:p>
        </p:txBody>
      </p:sp>
    </p:spTree>
    <p:extLst>
      <p:ext uri="{BB962C8B-B14F-4D97-AF65-F5344CB8AC3E}">
        <p14:creationId xmlns:p14="http://schemas.microsoft.com/office/powerpoint/2010/main" val="2070935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OUR FOCUS IS POSITIVE LIKE DAVID AND JOSHUA AND CALEB OUR ENERGY AND PERHAPS THE ENERGY OF EVERYONE AROUND US WILL BE INFLUENCED</a:t>
            </a:r>
          </a:p>
          <a:p>
            <a:endParaRPr lang="en-US" dirty="0"/>
          </a:p>
          <a:p>
            <a:r>
              <a:rPr lang="en-US" dirty="0"/>
              <a:t>THINK OF SOME OF THE BIBLE CHARACTERS WHO CHOSE TO GO POSITIVE INSTEAD OF NEGATIVE IN ADDITION TO DAVID AND JOSHUA AND CALEB</a:t>
            </a:r>
          </a:p>
          <a:p>
            <a:r>
              <a:rPr lang="en-US" dirty="0"/>
              <a:t>ABRAHAM…………….HERE AM I SEND ME……DID HE ALWAYS HAVE THE MOST OPTIMISTIC OUTLOOK……..NO………………WHAT ABOUT WHEN HE SAID HIS WIFE WAS HIS SISTER</a:t>
            </a:r>
          </a:p>
          <a:p>
            <a:endParaRPr lang="en-US" dirty="0"/>
          </a:p>
          <a:p>
            <a:r>
              <a:rPr lang="en-US" dirty="0"/>
              <a:t>WHAT ABOUT PETER…………………………LORD I WILL FOLLOW YOU ANYWHERE………………..JESUS SAID BEFORE THE ROOSTER CROWS  YOU WILL DENY ME</a:t>
            </a:r>
          </a:p>
          <a:p>
            <a:r>
              <a:rPr lang="en-US" dirty="0"/>
              <a:t>PETER WAS ALSO OPTIMISTIC ABOUT JUMPING OUT OF THAT BOAT………………..AND THEN HE WAVERED……………………….HIS FOCUS CHANGED AND HE STARTED TO SINK</a:t>
            </a:r>
          </a:p>
          <a:p>
            <a:endParaRPr lang="en-US" dirty="0"/>
          </a:p>
        </p:txBody>
      </p:sp>
      <p:sp>
        <p:nvSpPr>
          <p:cNvPr id="4" name="Slide Number Placeholder 3"/>
          <p:cNvSpPr>
            <a:spLocks noGrp="1"/>
          </p:cNvSpPr>
          <p:nvPr>
            <p:ph type="sldNum" sz="quarter" idx="5"/>
          </p:nvPr>
        </p:nvSpPr>
        <p:spPr/>
        <p:txBody>
          <a:bodyPr/>
          <a:lstStyle/>
          <a:p>
            <a:fld id="{C0B9E566-8300-4B02-9FB7-F3AF54BBA12F}" type="slidenum">
              <a:rPr lang="en-US" smtClean="0"/>
              <a:t>10</a:t>
            </a:fld>
            <a:endParaRPr lang="en-US"/>
          </a:p>
        </p:txBody>
      </p:sp>
    </p:spTree>
    <p:extLst>
      <p:ext uri="{BB962C8B-B14F-4D97-AF65-F5344CB8AC3E}">
        <p14:creationId xmlns:p14="http://schemas.microsoft.com/office/powerpoint/2010/main" val="4177763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ANTICIPATORY PRINCIPLE …..BELIEVE THE FUTURE WILL BE POSITIVE AND IT WILL </a:t>
            </a:r>
          </a:p>
        </p:txBody>
      </p:sp>
      <p:sp>
        <p:nvSpPr>
          <p:cNvPr id="4" name="Slide Number Placeholder 3"/>
          <p:cNvSpPr>
            <a:spLocks noGrp="1"/>
          </p:cNvSpPr>
          <p:nvPr>
            <p:ph type="sldNum" sz="quarter" idx="5"/>
          </p:nvPr>
        </p:nvSpPr>
        <p:spPr/>
        <p:txBody>
          <a:bodyPr/>
          <a:lstStyle/>
          <a:p>
            <a:fld id="{C0B9E566-8300-4B02-9FB7-F3AF54BBA12F}" type="slidenum">
              <a:rPr lang="en-US" smtClean="0"/>
              <a:t>12</a:t>
            </a:fld>
            <a:endParaRPr lang="en-US"/>
          </a:p>
        </p:txBody>
      </p:sp>
    </p:spTree>
    <p:extLst>
      <p:ext uri="{BB962C8B-B14F-4D97-AF65-F5344CB8AC3E}">
        <p14:creationId xmlns:p14="http://schemas.microsoft.com/office/powerpoint/2010/main" val="3799539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WAY WE TALK INFLUENCES WHAT WE DO</a:t>
            </a:r>
          </a:p>
          <a:p>
            <a:r>
              <a:rPr lang="en-US" dirty="0"/>
              <a:t>THE WAY WE COMMUNICATE REFLECTS OUR SPIRITUAL HEARTS.  THE ABOVE QUOTE IS DIRECTLY FROM THE MONTCLAIR WEBSIGHT</a:t>
            </a:r>
          </a:p>
          <a:p>
            <a:r>
              <a:rPr lang="en-US" dirty="0"/>
              <a:t>JOY AND PLAYFULNESS LEAD TO CREATIVITY AND EXPLORATION ON NEW ADVENTURES AND ACTIVITIES.</a:t>
            </a:r>
          </a:p>
          <a:p>
            <a:r>
              <a:rPr lang="en-US" dirty="0"/>
              <a:t>DISCOVERY AND LEARNING CONTRIBUTE TO THE INCREASED SELF AWARENESS AND POSITIVE PREFERRED FUTURING</a:t>
            </a:r>
          </a:p>
        </p:txBody>
      </p:sp>
      <p:sp>
        <p:nvSpPr>
          <p:cNvPr id="4" name="Slide Number Placeholder 3"/>
          <p:cNvSpPr>
            <a:spLocks noGrp="1"/>
          </p:cNvSpPr>
          <p:nvPr>
            <p:ph type="sldNum" sz="quarter" idx="5"/>
          </p:nvPr>
        </p:nvSpPr>
        <p:spPr/>
        <p:txBody>
          <a:bodyPr/>
          <a:lstStyle/>
          <a:p>
            <a:fld id="{C0B9E566-8300-4B02-9FB7-F3AF54BBA12F}" type="slidenum">
              <a:rPr lang="en-US" smtClean="0"/>
              <a:t>13</a:t>
            </a:fld>
            <a:endParaRPr lang="en-US"/>
          </a:p>
        </p:txBody>
      </p:sp>
    </p:spTree>
    <p:extLst>
      <p:ext uri="{BB962C8B-B14F-4D97-AF65-F5344CB8AC3E}">
        <p14:creationId xmlns:p14="http://schemas.microsoft.com/office/powerpoint/2010/main" val="3015349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B9E566-8300-4B02-9FB7-F3AF54BBA12F}" type="slidenum">
              <a:rPr lang="en-US" smtClean="0"/>
              <a:t>14</a:t>
            </a:fld>
            <a:endParaRPr lang="en-US"/>
          </a:p>
        </p:txBody>
      </p:sp>
    </p:spTree>
    <p:extLst>
      <p:ext uri="{BB962C8B-B14F-4D97-AF65-F5344CB8AC3E}">
        <p14:creationId xmlns:p14="http://schemas.microsoft.com/office/powerpoint/2010/main" val="2253979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FOCUS---WHEN WE FOCUS ON WHAT WE HAVE DONE WELL OR WHAT OUR ORGANIZATION HAS DONE WELL……WE CHANGE THE ENERGY</a:t>
            </a:r>
          </a:p>
          <a:p>
            <a:r>
              <a:rPr lang="en-US" dirty="0"/>
              <a:t>IF WE FOCUS ON THE NEGATIVE …….IT INFLUENCES OUR ENERGY</a:t>
            </a:r>
          </a:p>
          <a:p>
            <a:r>
              <a:rPr lang="en-US" dirty="0"/>
              <a:t>ANY CHANGE IN AN ORGANIZATON STARTS WITH OURSELF</a:t>
            </a:r>
          </a:p>
        </p:txBody>
      </p:sp>
      <p:sp>
        <p:nvSpPr>
          <p:cNvPr id="4" name="Slide Number Placeholder 3"/>
          <p:cNvSpPr>
            <a:spLocks noGrp="1"/>
          </p:cNvSpPr>
          <p:nvPr>
            <p:ph type="sldNum" sz="quarter" idx="5"/>
          </p:nvPr>
        </p:nvSpPr>
        <p:spPr/>
        <p:txBody>
          <a:bodyPr/>
          <a:lstStyle/>
          <a:p>
            <a:fld id="{C0B9E566-8300-4B02-9FB7-F3AF54BBA12F}" type="slidenum">
              <a:rPr lang="en-US" smtClean="0"/>
              <a:t>19</a:t>
            </a:fld>
            <a:endParaRPr lang="en-US"/>
          </a:p>
        </p:txBody>
      </p:sp>
    </p:spTree>
    <p:extLst>
      <p:ext uri="{BB962C8B-B14F-4D97-AF65-F5344CB8AC3E}">
        <p14:creationId xmlns:p14="http://schemas.microsoft.com/office/powerpoint/2010/main" val="1420632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B9E566-8300-4B02-9FB7-F3AF54BBA12F}" type="slidenum">
              <a:rPr lang="en-US" smtClean="0"/>
              <a:t>22</a:t>
            </a:fld>
            <a:endParaRPr lang="en-US"/>
          </a:p>
        </p:txBody>
      </p:sp>
    </p:spTree>
    <p:extLst>
      <p:ext uri="{BB962C8B-B14F-4D97-AF65-F5344CB8AC3E}">
        <p14:creationId xmlns:p14="http://schemas.microsoft.com/office/powerpoint/2010/main" val="808374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Tree>
    <p:extLst>
      <p:ext uri="{BB962C8B-B14F-4D97-AF65-F5344CB8AC3E}">
        <p14:creationId xmlns:p14="http://schemas.microsoft.com/office/powerpoint/2010/main" val="166786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647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95BA2C9B-395B-4592-810B-A8E6CB1B0AF1}" type="slidenum">
              <a:rPr lang="en-US" smtClean="0"/>
              <a:t>‹#›</a:t>
            </a:fld>
            <a:endParaRPr lang="en-US"/>
          </a:p>
        </p:txBody>
      </p:sp>
    </p:spTree>
    <p:extLst>
      <p:ext uri="{BB962C8B-B14F-4D97-AF65-F5344CB8AC3E}">
        <p14:creationId xmlns:p14="http://schemas.microsoft.com/office/powerpoint/2010/main" val="2294996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endParaRPr lang="en-US"/>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95BA2C9B-395B-4592-810B-A8E6CB1B0AF1}" type="slidenum">
              <a:rPr lang="en-US" smtClean="0"/>
              <a:t>‹#›</a:t>
            </a:fld>
            <a:endParaRPr lang="en-US"/>
          </a:p>
        </p:txBody>
      </p:sp>
    </p:spTree>
    <p:extLst>
      <p:ext uri="{BB962C8B-B14F-4D97-AF65-F5344CB8AC3E}">
        <p14:creationId xmlns:p14="http://schemas.microsoft.com/office/powerpoint/2010/main" val="401151245"/>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95BA2C9B-395B-4592-810B-A8E6CB1B0AF1}" type="slidenum">
              <a:rPr lang="en-US" smtClean="0"/>
              <a:t>‹#›</a:t>
            </a:fld>
            <a:endParaRPr lang="en-US"/>
          </a:p>
        </p:txBody>
      </p:sp>
    </p:spTree>
    <p:extLst>
      <p:ext uri="{BB962C8B-B14F-4D97-AF65-F5344CB8AC3E}">
        <p14:creationId xmlns:p14="http://schemas.microsoft.com/office/powerpoint/2010/main" val="3416112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05655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95BA2C9B-395B-4592-810B-A8E6CB1B0AF1}"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2353040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95BA2C9B-395B-4592-810B-A8E6CB1B0AF1}" type="slidenum">
              <a:rPr lang="en-US"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4665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95BA2C9B-395B-4592-810B-A8E6CB1B0AF1}" type="slidenum">
              <a:rPr lang="en-US" smtClean="0"/>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506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95BA2C9B-395B-4592-810B-A8E6CB1B0AF1}"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026566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95BA2C9B-395B-4592-810B-A8E6CB1B0AF1}"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4104751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endParaRPr lang="en-US"/>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95BA2C9B-395B-4592-810B-A8E6CB1B0AF1}"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0935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95BA2C9B-395B-4592-810B-A8E6CB1B0AF1}" type="slidenum">
              <a:rPr lang="en-US" smtClean="0"/>
              <a:t>‹#›</a:t>
            </a:fld>
            <a:endParaRPr lang="en-US"/>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8001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95BA2C9B-395B-4592-810B-A8E6CB1B0AF1}"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101909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95BA2C9B-395B-4592-810B-A8E6CB1B0AF1}"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04906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95BA2C9B-395B-4592-810B-A8E6CB1B0AF1}"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412061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95BA2C9B-395B-4592-810B-A8E6CB1B0AF1}" type="slidenum">
              <a:rPr lang="en-US"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1912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95BA2C9B-395B-4592-810B-A8E6CB1B0AF1}" type="slidenum">
              <a:rPr lang="en-US" smtClean="0"/>
              <a:t>‹#›</a:t>
            </a:fld>
            <a:endParaRPr lang="en-US"/>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48450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554031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30149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34338379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73443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97801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Tree>
    <p:extLst>
      <p:ext uri="{BB962C8B-B14F-4D97-AF65-F5344CB8AC3E}">
        <p14:creationId xmlns:p14="http://schemas.microsoft.com/office/powerpoint/2010/main" val="18242220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Tree>
    <p:extLst>
      <p:ext uri="{BB962C8B-B14F-4D97-AF65-F5344CB8AC3E}">
        <p14:creationId xmlns:p14="http://schemas.microsoft.com/office/powerpoint/2010/main" val="32161426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92574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FEF3786-AF35-4333-92D0-D393B50EADBB}" type="datetimeFigureOut">
              <a:rPr lang="en-US" smtClean="0"/>
              <a:t>9/25/2026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5BA2C9B-395B-4592-810B-A8E6CB1B0AF1}" type="slidenum">
              <a:rPr lang="en-US" smtClean="0"/>
              <a:t>‹#›</a:t>
            </a:fld>
            <a:endParaRPr lang="en-US"/>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9041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6FEF3786-AF35-4333-92D0-D393B50EADBB}" type="datetimeFigureOut">
              <a:rPr lang="en-US" smtClean="0"/>
              <a:t>9/25/2026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95BA2C9B-395B-4592-810B-A8E6CB1B0AF1}" type="slidenum">
              <a:rPr lang="en-US" smtClean="0"/>
              <a:t>‹#›</a:t>
            </a:fld>
            <a:endParaRPr lang="en-US"/>
          </a:p>
        </p:txBody>
      </p:sp>
    </p:spTree>
    <p:extLst>
      <p:ext uri="{BB962C8B-B14F-4D97-AF65-F5344CB8AC3E}">
        <p14:creationId xmlns:p14="http://schemas.microsoft.com/office/powerpoint/2010/main" val="192099521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25.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jpeg"/><Relationship Id="rId7" Type="http://schemas.openxmlformats.org/officeDocument/2006/relationships/diagramColors" Target="../diagrams/colors1.xml"/><Relationship Id="rId2" Type="http://schemas.openxmlformats.org/officeDocument/2006/relationships/image" Target="../media/image35.png"/><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4899E0A-980C-A386-7708-CE7DEADECEBE}"/>
              </a:ext>
            </a:extLst>
          </p:cNvPr>
          <p:cNvPicPr>
            <a:picLocks noChangeAspect="1"/>
          </p:cNvPicPr>
          <p:nvPr/>
        </p:nvPicPr>
        <p:blipFill>
          <a:blip r:embed="rId3"/>
          <a:stretch>
            <a:fillRect/>
          </a:stretch>
        </p:blipFill>
        <p:spPr>
          <a:xfrm>
            <a:off x="0" y="0"/>
            <a:ext cx="12192000" cy="6857999"/>
          </a:xfrm>
          <a:prstGeom prst="rect">
            <a:avLst/>
          </a:prstGeom>
        </p:spPr>
      </p:pic>
      <p:sp>
        <p:nvSpPr>
          <p:cNvPr id="7" name="TextBox 6">
            <a:extLst>
              <a:ext uri="{FF2B5EF4-FFF2-40B4-BE49-F238E27FC236}">
                <a16:creationId xmlns:a16="http://schemas.microsoft.com/office/drawing/2014/main" id="{9669CD8D-113B-080E-CDBB-A6D65D343484}"/>
              </a:ext>
            </a:extLst>
          </p:cNvPr>
          <p:cNvSpPr txBox="1"/>
          <p:nvPr/>
        </p:nvSpPr>
        <p:spPr>
          <a:xfrm>
            <a:off x="453358" y="6070387"/>
            <a:ext cx="2539478" cy="369332"/>
          </a:xfrm>
          <a:prstGeom prst="rect">
            <a:avLst/>
          </a:prstGeom>
          <a:noFill/>
        </p:spPr>
        <p:txBody>
          <a:bodyPr wrap="none" rtlCol="0">
            <a:spAutoFit/>
          </a:bodyPr>
          <a:lstStyle/>
          <a:p>
            <a:r>
              <a:rPr lang="en-US" b="1" dirty="0"/>
              <a:t>Brother Carl Wamble</a:t>
            </a:r>
          </a:p>
        </p:txBody>
      </p:sp>
    </p:spTree>
    <p:extLst>
      <p:ext uri="{BB962C8B-B14F-4D97-AF65-F5344CB8AC3E}">
        <p14:creationId xmlns:p14="http://schemas.microsoft.com/office/powerpoint/2010/main" val="884047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BB1F07-6CCF-3BCC-84BF-9C5CE247FF7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9748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4E8930-17AD-5414-9DC2-75468038663A}"/>
              </a:ext>
            </a:extLst>
          </p:cNvPr>
          <p:cNvPicPr>
            <a:picLocks noChangeAspect="1"/>
          </p:cNvPicPr>
          <p:nvPr/>
        </p:nvPicPr>
        <p:blipFill>
          <a:blip r:embed="rId3"/>
          <a:stretch>
            <a:fillRect/>
          </a:stretch>
        </p:blipFill>
        <p:spPr>
          <a:xfrm>
            <a:off x="0" y="-2339788"/>
            <a:ext cx="12192000" cy="9780494"/>
          </a:xfrm>
          <a:prstGeom prst="rect">
            <a:avLst/>
          </a:prstGeom>
        </p:spPr>
      </p:pic>
    </p:spTree>
    <p:extLst>
      <p:ext uri="{BB962C8B-B14F-4D97-AF65-F5344CB8AC3E}">
        <p14:creationId xmlns:p14="http://schemas.microsoft.com/office/powerpoint/2010/main" val="3161656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D3800BC-A0B1-F9F6-3B5A-49E30A07B5F4}"/>
              </a:ext>
            </a:extLst>
          </p:cNvPr>
          <p:cNvSpPr>
            <a:spLocks noGrp="1"/>
          </p:cNvSpPr>
          <p:nvPr>
            <p:ph type="title"/>
          </p:nvPr>
        </p:nvSpPr>
        <p:spPr>
          <a:xfrm>
            <a:off x="446230" y="1115568"/>
            <a:ext cx="3603256" cy="1409878"/>
          </a:xfrm>
        </p:spPr>
        <p:txBody>
          <a:bodyPr anchor="t">
            <a:normAutofit/>
          </a:bodyPr>
          <a:lstStyle/>
          <a:p>
            <a:r>
              <a:rPr lang="en-US"/>
              <a:t>Do not rebel against GOD</a:t>
            </a:r>
          </a:p>
        </p:txBody>
      </p:sp>
      <p:pic>
        <p:nvPicPr>
          <p:cNvPr id="12" name="Picture 11">
            <a:extLst>
              <a:ext uri="{FF2B5EF4-FFF2-40B4-BE49-F238E27FC236}">
                <a16:creationId xmlns:a16="http://schemas.microsoft.com/office/drawing/2014/main" id="{79F6A1A4-2829-2B87-54D0-06F1AECB6110}"/>
              </a:ext>
            </a:extLst>
          </p:cNvPr>
          <p:cNvPicPr>
            <a:picLocks noChangeAspect="1"/>
          </p:cNvPicPr>
          <p:nvPr/>
        </p:nvPicPr>
        <p:blipFill>
          <a:blip r:embed="rId3"/>
          <a:srcRect l="12410" r="14466"/>
          <a:stretch>
            <a:fillRect/>
          </a:stretch>
        </p:blipFill>
        <p:spPr>
          <a:xfrm>
            <a:off x="446230" y="2705100"/>
            <a:ext cx="3603256" cy="3695700"/>
          </a:xfrm>
          <a:prstGeom prst="rect">
            <a:avLst/>
          </a:prstGeom>
          <a:noFill/>
        </p:spPr>
      </p:pic>
      <p:pic>
        <p:nvPicPr>
          <p:cNvPr id="3" name="Picture 2">
            <a:extLst>
              <a:ext uri="{FF2B5EF4-FFF2-40B4-BE49-F238E27FC236}">
                <a16:creationId xmlns:a16="http://schemas.microsoft.com/office/drawing/2014/main" id="{F3EAD179-363A-8EB1-22AF-C26104ED03E2}"/>
              </a:ext>
            </a:extLst>
          </p:cNvPr>
          <p:cNvPicPr>
            <a:picLocks noChangeAspect="1"/>
          </p:cNvPicPr>
          <p:nvPr/>
        </p:nvPicPr>
        <p:blipFill>
          <a:blip r:embed="rId4"/>
          <a:srcRect r="1" b="21696"/>
          <a:stretch>
            <a:fillRect/>
          </a:stretch>
        </p:blipFill>
        <p:spPr>
          <a:xfrm>
            <a:off x="4935269" y="1175658"/>
            <a:ext cx="7256731" cy="5682342"/>
          </a:xfrm>
          <a:prstGeom prst="rect">
            <a:avLst/>
          </a:prstGeom>
          <a:noFill/>
        </p:spPr>
      </p:pic>
    </p:spTree>
    <p:extLst>
      <p:ext uri="{BB962C8B-B14F-4D97-AF65-F5344CB8AC3E}">
        <p14:creationId xmlns:p14="http://schemas.microsoft.com/office/powerpoint/2010/main" val="1299808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leb and Joshua's faith in the Promised Land">
            <a:extLst>
              <a:ext uri="{FF2B5EF4-FFF2-40B4-BE49-F238E27FC236}">
                <a16:creationId xmlns:a16="http://schemas.microsoft.com/office/drawing/2014/main" id="{AE6A2D67-8DAA-AD8A-5076-5B961C01BE05}"/>
              </a:ext>
            </a:extLst>
          </p:cNvPr>
          <p:cNvPicPr>
            <a:picLocks noChangeAspect="1"/>
          </p:cNvPicPr>
          <p:nvPr/>
        </p:nvPicPr>
        <p:blipFill>
          <a:blip r:embed="rId3"/>
          <a:stretch>
            <a:fillRect/>
          </a:stretch>
        </p:blipFill>
        <p:spPr>
          <a:xfrm>
            <a:off x="0" y="0"/>
            <a:ext cx="11694779" cy="7084679"/>
          </a:xfrm>
          <a:prstGeom prst="rect">
            <a:avLst/>
          </a:prstGeom>
        </p:spPr>
      </p:pic>
      <p:sp>
        <p:nvSpPr>
          <p:cNvPr id="2" name="TextBox 1">
            <a:extLst>
              <a:ext uri="{FF2B5EF4-FFF2-40B4-BE49-F238E27FC236}">
                <a16:creationId xmlns:a16="http://schemas.microsoft.com/office/drawing/2014/main" id="{7CA6D9F4-0829-0E51-E929-ECCA1D80C2E4}"/>
              </a:ext>
            </a:extLst>
          </p:cNvPr>
          <p:cNvSpPr txBox="1"/>
          <p:nvPr/>
        </p:nvSpPr>
        <p:spPr>
          <a:xfrm>
            <a:off x="952500" y="5074920"/>
            <a:ext cx="1646605" cy="369332"/>
          </a:xfrm>
          <a:prstGeom prst="rect">
            <a:avLst/>
          </a:prstGeom>
          <a:noFill/>
        </p:spPr>
        <p:txBody>
          <a:bodyPr wrap="none" rtlCol="0">
            <a:spAutoFit/>
          </a:bodyPr>
          <a:lstStyle/>
          <a:p>
            <a:r>
              <a:rPr lang="en-US" dirty="0"/>
              <a:t>NUMBERS 13</a:t>
            </a:r>
          </a:p>
        </p:txBody>
      </p:sp>
      <p:sp>
        <p:nvSpPr>
          <p:cNvPr id="3" name="TextBox 2">
            <a:extLst>
              <a:ext uri="{FF2B5EF4-FFF2-40B4-BE49-F238E27FC236}">
                <a16:creationId xmlns:a16="http://schemas.microsoft.com/office/drawing/2014/main" id="{77253247-15F0-6E42-A24A-30820331879E}"/>
              </a:ext>
            </a:extLst>
          </p:cNvPr>
          <p:cNvSpPr txBox="1"/>
          <p:nvPr/>
        </p:nvSpPr>
        <p:spPr>
          <a:xfrm>
            <a:off x="1295400" y="358140"/>
            <a:ext cx="3943708" cy="523220"/>
          </a:xfrm>
          <a:prstGeom prst="rect">
            <a:avLst/>
          </a:prstGeom>
          <a:noFill/>
        </p:spPr>
        <p:txBody>
          <a:bodyPr wrap="none" rtlCol="0">
            <a:spAutoFit/>
          </a:bodyPr>
          <a:lstStyle/>
          <a:p>
            <a:r>
              <a:rPr lang="en-US" sz="2800" b="1" dirty="0">
                <a:solidFill>
                  <a:srgbClr val="000099"/>
                </a:solidFill>
              </a:rPr>
              <a:t>JOSHUA AND CALEB</a:t>
            </a:r>
          </a:p>
        </p:txBody>
      </p:sp>
    </p:spTree>
    <p:extLst>
      <p:ext uri="{BB962C8B-B14F-4D97-AF65-F5344CB8AC3E}">
        <p14:creationId xmlns:p14="http://schemas.microsoft.com/office/powerpoint/2010/main" val="3349532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avid And Goliath Images – Browse 2,709 Stock Photos ...">
            <a:extLst>
              <a:ext uri="{FF2B5EF4-FFF2-40B4-BE49-F238E27FC236}">
                <a16:creationId xmlns:a16="http://schemas.microsoft.com/office/drawing/2014/main" id="{2BA3CDBE-985A-E89A-BAE7-1B2597E7AB5C}"/>
              </a:ext>
            </a:extLst>
          </p:cNvPr>
          <p:cNvPicPr>
            <a:picLocks noChangeAspect="1"/>
          </p:cNvPicPr>
          <p:nvPr/>
        </p:nvPicPr>
        <p:blipFill>
          <a:blip r:embed="rId3"/>
          <a:stretch>
            <a:fillRect/>
          </a:stretch>
        </p:blipFill>
        <p:spPr>
          <a:xfrm>
            <a:off x="-1" y="17930"/>
            <a:ext cx="7037295" cy="6858000"/>
          </a:xfrm>
          <a:prstGeom prst="rect">
            <a:avLst/>
          </a:prstGeom>
        </p:spPr>
      </p:pic>
      <p:pic>
        <p:nvPicPr>
          <p:cNvPr id="4" name="Picture 3" descr="May include: An epic illustration depicts a battle scene. A large warrior in bronze armor and helmet, holding a spear and shield, faces a smaller figure in a tunic, running with a sling. The background shows a distant army and a dusty landscape.">
            <a:extLst>
              <a:ext uri="{FF2B5EF4-FFF2-40B4-BE49-F238E27FC236}">
                <a16:creationId xmlns:a16="http://schemas.microsoft.com/office/drawing/2014/main" id="{E06CF2E2-2E8E-0C28-5D93-0AA10EB92867}"/>
              </a:ext>
            </a:extLst>
          </p:cNvPr>
          <p:cNvPicPr>
            <a:picLocks noChangeAspect="1"/>
          </p:cNvPicPr>
          <p:nvPr/>
        </p:nvPicPr>
        <p:blipFill>
          <a:blip r:embed="rId4"/>
          <a:stretch>
            <a:fillRect/>
          </a:stretch>
        </p:blipFill>
        <p:spPr>
          <a:xfrm>
            <a:off x="7037294" y="0"/>
            <a:ext cx="5154706" cy="6977263"/>
          </a:xfrm>
          <a:prstGeom prst="rect">
            <a:avLst/>
          </a:prstGeom>
        </p:spPr>
      </p:pic>
    </p:spTree>
    <p:extLst>
      <p:ext uri="{BB962C8B-B14F-4D97-AF65-F5344CB8AC3E}">
        <p14:creationId xmlns:p14="http://schemas.microsoft.com/office/powerpoint/2010/main" val="218028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B13DE-F8B4-79FC-3A26-D224457F3C5B}"/>
              </a:ext>
            </a:extLst>
          </p:cNvPr>
          <p:cNvSpPr>
            <a:spLocks noGrp="1"/>
          </p:cNvSpPr>
          <p:nvPr>
            <p:ph type="ctrTitle"/>
          </p:nvPr>
        </p:nvSpPr>
        <p:spPr>
          <a:xfrm>
            <a:off x="7391400" y="-429655"/>
            <a:ext cx="4800600" cy="2762187"/>
          </a:xfrm>
        </p:spPr>
        <p:txBody>
          <a:bodyPr>
            <a:normAutofit/>
          </a:bodyPr>
          <a:lstStyle/>
          <a:p>
            <a:r>
              <a:rPr lang="en-US" sz="9600" dirty="0">
                <a:latin typeface="Algerian" panose="04020705040A02060702" pitchFamily="82" charset="0"/>
              </a:rPr>
              <a:t>S T P</a:t>
            </a:r>
          </a:p>
        </p:txBody>
      </p:sp>
      <p:sp>
        <p:nvSpPr>
          <p:cNvPr id="3" name="Subtitle 2">
            <a:extLst>
              <a:ext uri="{FF2B5EF4-FFF2-40B4-BE49-F238E27FC236}">
                <a16:creationId xmlns:a16="http://schemas.microsoft.com/office/drawing/2014/main" id="{CE21C3A2-591D-7426-5608-4F8230A4C93B}"/>
              </a:ext>
            </a:extLst>
          </p:cNvPr>
          <p:cNvSpPr>
            <a:spLocks noGrp="1"/>
          </p:cNvSpPr>
          <p:nvPr>
            <p:ph type="subTitle" idx="1"/>
          </p:nvPr>
        </p:nvSpPr>
        <p:spPr>
          <a:xfrm>
            <a:off x="6096000" y="2886021"/>
            <a:ext cx="3830874" cy="1496616"/>
          </a:xfrm>
        </p:spPr>
        <p:txBody>
          <a:bodyPr>
            <a:noAutofit/>
          </a:bodyPr>
          <a:lstStyle/>
          <a:p>
            <a:r>
              <a:rPr lang="en-US" sz="6000" dirty="0">
                <a:latin typeface="Fairwater Script" panose="02000507000000020003" pitchFamily="2" charset="0"/>
              </a:rPr>
              <a:t>Striving Toward Perfection</a:t>
            </a:r>
          </a:p>
        </p:txBody>
      </p:sp>
    </p:spTree>
    <p:extLst>
      <p:ext uri="{BB962C8B-B14F-4D97-AF65-F5344CB8AC3E}">
        <p14:creationId xmlns:p14="http://schemas.microsoft.com/office/powerpoint/2010/main" val="598929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C8B4DC-AEB5-D024-8053-F3A999D62CF7}"/>
              </a:ext>
            </a:extLst>
          </p:cNvPr>
          <p:cNvSpPr>
            <a:spLocks noGrp="1"/>
          </p:cNvSpPr>
          <p:nvPr>
            <p:ph idx="4294967295"/>
          </p:nvPr>
        </p:nvSpPr>
        <p:spPr>
          <a:xfrm>
            <a:off x="0" y="1825625"/>
            <a:ext cx="10515600" cy="4351338"/>
          </a:xfrm>
        </p:spPr>
        <p:txBody>
          <a:bodyPr/>
          <a:lstStyle/>
          <a:p>
            <a:pPr marL="0" indent="0">
              <a:buNone/>
            </a:pPr>
            <a:r>
              <a:rPr lang="en-US" dirty="0"/>
              <a:t>  </a:t>
            </a:r>
          </a:p>
          <a:p>
            <a:endParaRPr lang="en-US" dirty="0"/>
          </a:p>
        </p:txBody>
      </p:sp>
      <p:pic>
        <p:nvPicPr>
          <p:cNvPr id="4" name="Picture 3">
            <a:extLst>
              <a:ext uri="{FF2B5EF4-FFF2-40B4-BE49-F238E27FC236}">
                <a16:creationId xmlns:a16="http://schemas.microsoft.com/office/drawing/2014/main" id="{CC2BDF4A-0F43-4D99-CE6B-8AAD90DF43C2}"/>
              </a:ext>
            </a:extLst>
          </p:cNvPr>
          <p:cNvPicPr>
            <a:picLocks noChangeAspect="1"/>
          </p:cNvPicPr>
          <p:nvPr/>
        </p:nvPicPr>
        <p:blipFill>
          <a:blip r:embed="rId2"/>
          <a:stretch>
            <a:fillRect/>
          </a:stretch>
        </p:blipFill>
        <p:spPr>
          <a:xfrm>
            <a:off x="0" y="0"/>
            <a:ext cx="12272682" cy="6858000"/>
          </a:xfrm>
          <a:prstGeom prst="rect">
            <a:avLst/>
          </a:prstGeom>
        </p:spPr>
      </p:pic>
    </p:spTree>
    <p:extLst>
      <p:ext uri="{BB962C8B-B14F-4D97-AF65-F5344CB8AC3E}">
        <p14:creationId xmlns:p14="http://schemas.microsoft.com/office/powerpoint/2010/main" val="2306893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Page 43 | Guaranteed premium Images - Free Download on Magnific (formerly Freepik)">
            <a:extLst>
              <a:ext uri="{FF2B5EF4-FFF2-40B4-BE49-F238E27FC236}">
                <a16:creationId xmlns:a16="http://schemas.microsoft.com/office/drawing/2014/main" id="{E6B361B2-1C92-F682-56EE-4978A4ACED02}"/>
              </a:ext>
            </a:extLst>
          </p:cNvPr>
          <p:cNvPicPr>
            <a:picLocks noChangeAspect="1"/>
          </p:cNvPicPr>
          <p:nvPr/>
        </p:nvPicPr>
        <p:blipFill>
          <a:blip r:embed="rId2"/>
          <a:stretch>
            <a:fillRect/>
          </a:stretch>
        </p:blipFill>
        <p:spPr>
          <a:xfrm>
            <a:off x="945794" y="643467"/>
            <a:ext cx="2475653" cy="2475653"/>
          </a:xfrm>
          <a:prstGeom prst="rect">
            <a:avLst/>
          </a:prstGeom>
        </p:spPr>
      </p:pic>
      <p:pic>
        <p:nvPicPr>
          <p:cNvPr id="11" name="Picture 10">
            <a:extLst>
              <a:ext uri="{FF2B5EF4-FFF2-40B4-BE49-F238E27FC236}">
                <a16:creationId xmlns:a16="http://schemas.microsoft.com/office/drawing/2014/main" id="{4D3498B2-5D0E-7BA1-D95C-6E13F40EB48C}"/>
              </a:ext>
            </a:extLst>
          </p:cNvPr>
          <p:cNvPicPr>
            <a:picLocks noChangeAspect="1"/>
          </p:cNvPicPr>
          <p:nvPr/>
        </p:nvPicPr>
        <p:blipFill>
          <a:blip r:embed="rId3"/>
          <a:stretch>
            <a:fillRect/>
          </a:stretch>
        </p:blipFill>
        <p:spPr>
          <a:xfrm>
            <a:off x="4773816" y="650497"/>
            <a:ext cx="2468623" cy="2468623"/>
          </a:xfrm>
          <a:prstGeom prst="rect">
            <a:avLst/>
          </a:prstGeom>
        </p:spPr>
      </p:pic>
      <p:pic>
        <p:nvPicPr>
          <p:cNvPr id="8" name="Picture 7" descr="Page 31 | Top best Images - Free Download on Magnific (formerly Freepik)">
            <a:extLst>
              <a:ext uri="{FF2B5EF4-FFF2-40B4-BE49-F238E27FC236}">
                <a16:creationId xmlns:a16="http://schemas.microsoft.com/office/drawing/2014/main" id="{6D78475F-1C75-3A88-6075-38BBEA3D1D0A}"/>
              </a:ext>
            </a:extLst>
          </p:cNvPr>
          <p:cNvPicPr>
            <a:picLocks noChangeAspect="1"/>
          </p:cNvPicPr>
          <p:nvPr/>
        </p:nvPicPr>
        <p:blipFill>
          <a:blip r:embed="rId4"/>
          <a:stretch>
            <a:fillRect/>
          </a:stretch>
        </p:blipFill>
        <p:spPr>
          <a:xfrm>
            <a:off x="8705658" y="650497"/>
            <a:ext cx="2468623" cy="2468623"/>
          </a:xfrm>
          <a:prstGeom prst="rect">
            <a:avLst/>
          </a:prstGeom>
        </p:spPr>
      </p:pic>
      <p:pic>
        <p:nvPicPr>
          <p:cNvPr id="7" name="Picture 6" descr="Perfect pics that will satisfy every perfectionist's soul (photos)">
            <a:extLst>
              <a:ext uri="{FF2B5EF4-FFF2-40B4-BE49-F238E27FC236}">
                <a16:creationId xmlns:a16="http://schemas.microsoft.com/office/drawing/2014/main" id="{FE543568-5AC9-270E-CDB7-134C404F003C}"/>
              </a:ext>
            </a:extLst>
          </p:cNvPr>
          <p:cNvPicPr>
            <a:picLocks noChangeAspect="1"/>
          </p:cNvPicPr>
          <p:nvPr/>
        </p:nvPicPr>
        <p:blipFill>
          <a:blip r:embed="rId5"/>
          <a:stretch>
            <a:fillRect/>
          </a:stretch>
        </p:blipFill>
        <p:spPr>
          <a:xfrm>
            <a:off x="1189458" y="3748194"/>
            <a:ext cx="1971125" cy="2471631"/>
          </a:xfrm>
          <a:prstGeom prst="rect">
            <a:avLst/>
          </a:prstGeom>
        </p:spPr>
      </p:pic>
      <p:pic>
        <p:nvPicPr>
          <p:cNvPr id="12" name="Picture 11" descr="How to Work as a Telemarketer From Home I VOC Associates">
            <a:extLst>
              <a:ext uri="{FF2B5EF4-FFF2-40B4-BE49-F238E27FC236}">
                <a16:creationId xmlns:a16="http://schemas.microsoft.com/office/drawing/2014/main" id="{60B95E1A-0D65-F20E-1D8A-5ADFC07D93CE}"/>
              </a:ext>
            </a:extLst>
          </p:cNvPr>
          <p:cNvPicPr>
            <a:picLocks noChangeAspect="1"/>
          </p:cNvPicPr>
          <p:nvPr/>
        </p:nvPicPr>
        <p:blipFill>
          <a:blip r:embed="rId6"/>
          <a:stretch>
            <a:fillRect/>
          </a:stretch>
        </p:blipFill>
        <p:spPr>
          <a:xfrm>
            <a:off x="4405433" y="4170698"/>
            <a:ext cx="3217333" cy="1697143"/>
          </a:xfrm>
          <a:prstGeom prst="rect">
            <a:avLst/>
          </a:prstGeom>
        </p:spPr>
      </p:pic>
      <p:pic>
        <p:nvPicPr>
          <p:cNvPr id="5" name="Picture 4">
            <a:extLst>
              <a:ext uri="{FF2B5EF4-FFF2-40B4-BE49-F238E27FC236}">
                <a16:creationId xmlns:a16="http://schemas.microsoft.com/office/drawing/2014/main" id="{D0904771-391D-B155-022C-2EA89E5DFFEE}"/>
              </a:ext>
            </a:extLst>
          </p:cNvPr>
          <p:cNvPicPr>
            <a:picLocks noChangeAspect="1"/>
          </p:cNvPicPr>
          <p:nvPr/>
        </p:nvPicPr>
        <p:blipFill>
          <a:blip r:embed="rId7"/>
          <a:stretch>
            <a:fillRect/>
          </a:stretch>
        </p:blipFill>
        <p:spPr>
          <a:xfrm>
            <a:off x="8313518" y="4095988"/>
            <a:ext cx="3252903" cy="1783072"/>
          </a:xfrm>
          <a:prstGeom prst="rect">
            <a:avLst/>
          </a:prstGeom>
        </p:spPr>
      </p:pic>
    </p:spTree>
    <p:extLst>
      <p:ext uri="{BB962C8B-B14F-4D97-AF65-F5344CB8AC3E}">
        <p14:creationId xmlns:p14="http://schemas.microsoft.com/office/powerpoint/2010/main" val="2151596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58,500+ Ai Illustrations - iStock">
            <a:extLst>
              <a:ext uri="{FF2B5EF4-FFF2-40B4-BE49-F238E27FC236}">
                <a16:creationId xmlns:a16="http://schemas.microsoft.com/office/drawing/2014/main" id="{D7F35AA7-5F85-57CA-404E-C28AF91C1140}"/>
              </a:ext>
            </a:extLst>
          </p:cNvPr>
          <p:cNvPicPr>
            <a:picLocks noChangeAspect="1"/>
          </p:cNvPicPr>
          <p:nvPr/>
        </p:nvPicPr>
        <p:blipFill>
          <a:blip r:embed="rId3"/>
          <a:stretch>
            <a:fillRect/>
          </a:stretch>
        </p:blipFill>
        <p:spPr>
          <a:xfrm>
            <a:off x="-138313" y="0"/>
            <a:ext cx="13739053" cy="8452437"/>
          </a:xfrm>
          <a:prstGeom prst="rect">
            <a:avLst/>
          </a:prstGeom>
        </p:spPr>
      </p:pic>
      <p:sp>
        <p:nvSpPr>
          <p:cNvPr id="8" name="Title 7">
            <a:extLst>
              <a:ext uri="{FF2B5EF4-FFF2-40B4-BE49-F238E27FC236}">
                <a16:creationId xmlns:a16="http://schemas.microsoft.com/office/drawing/2014/main" id="{FD4E0C1A-DCFB-2A8D-ECB5-022FD89055FD}"/>
              </a:ext>
            </a:extLst>
          </p:cNvPr>
          <p:cNvSpPr>
            <a:spLocks noGrp="1"/>
          </p:cNvSpPr>
          <p:nvPr>
            <p:ph type="title" idx="4294967295"/>
          </p:nvPr>
        </p:nvSpPr>
        <p:spPr>
          <a:xfrm>
            <a:off x="0" y="406400"/>
            <a:ext cx="9942513" cy="876300"/>
          </a:xfrm>
        </p:spPr>
        <p:txBody>
          <a:bodyPr>
            <a:normAutofit/>
          </a:bodyPr>
          <a:lstStyle/>
          <a:p>
            <a:r>
              <a:rPr lang="en-US" sz="4800" b="1" dirty="0"/>
              <a:t>APPRECIATIVE INQUIRY</a:t>
            </a:r>
          </a:p>
        </p:txBody>
      </p:sp>
      <p:sp>
        <p:nvSpPr>
          <p:cNvPr id="10" name="TextBox 9">
            <a:extLst>
              <a:ext uri="{FF2B5EF4-FFF2-40B4-BE49-F238E27FC236}">
                <a16:creationId xmlns:a16="http://schemas.microsoft.com/office/drawing/2014/main" id="{9975AEAF-5327-A268-CF4F-CAD25E573495}"/>
              </a:ext>
            </a:extLst>
          </p:cNvPr>
          <p:cNvSpPr txBox="1"/>
          <p:nvPr/>
        </p:nvSpPr>
        <p:spPr>
          <a:xfrm>
            <a:off x="76841" y="1652067"/>
            <a:ext cx="10424649" cy="2200731"/>
          </a:xfrm>
          <a:prstGeom prst="rect">
            <a:avLst/>
          </a:prstGeom>
          <a:noFill/>
        </p:spPr>
        <p:txBody>
          <a:bodyPr wrap="none" rtlCol="0">
            <a:spAutoFit/>
          </a:bodyPr>
          <a:lstStyle/>
          <a:p>
            <a:pPr>
              <a:lnSpc>
                <a:spcPct val="200000"/>
              </a:lnSpc>
            </a:pPr>
            <a:r>
              <a:rPr lang="en-US" sz="2400" b="1" dirty="0">
                <a:solidFill>
                  <a:srgbClr val="FFFF00"/>
                </a:solidFill>
              </a:rPr>
              <a:t>APPRECIATIVE INQUIRY IS THE DISCERNMENT OF WHERE GOD IS </a:t>
            </a:r>
          </a:p>
          <a:p>
            <a:pPr>
              <a:lnSpc>
                <a:spcPct val="200000"/>
              </a:lnSpc>
            </a:pPr>
            <a:r>
              <a:rPr lang="en-US" sz="2400" b="1" dirty="0">
                <a:solidFill>
                  <a:srgbClr val="FFFF00"/>
                </a:solidFill>
              </a:rPr>
              <a:t>ALREADY AT WORK IN YOUR CONGREGATION </a:t>
            </a:r>
          </a:p>
          <a:p>
            <a:pPr>
              <a:lnSpc>
                <a:spcPct val="200000"/>
              </a:lnSpc>
            </a:pPr>
            <a:r>
              <a:rPr lang="en-US" sz="2400" b="1" dirty="0">
                <a:solidFill>
                  <a:srgbClr val="FFFF00"/>
                </a:solidFill>
              </a:rPr>
              <a:t>AND HOW YOU MIGHT JOIN IN THAT WORK</a:t>
            </a:r>
          </a:p>
        </p:txBody>
      </p:sp>
      <p:sp>
        <p:nvSpPr>
          <p:cNvPr id="11" name="TextBox 10">
            <a:extLst>
              <a:ext uri="{FF2B5EF4-FFF2-40B4-BE49-F238E27FC236}">
                <a16:creationId xmlns:a16="http://schemas.microsoft.com/office/drawing/2014/main" id="{928F7F76-CC00-48F1-04C3-CFA2348FC464}"/>
              </a:ext>
            </a:extLst>
          </p:cNvPr>
          <p:cNvSpPr txBox="1"/>
          <p:nvPr/>
        </p:nvSpPr>
        <p:spPr>
          <a:xfrm>
            <a:off x="0" y="4280007"/>
            <a:ext cx="6553076" cy="879087"/>
          </a:xfrm>
          <a:prstGeom prst="rect">
            <a:avLst/>
          </a:prstGeom>
          <a:noFill/>
        </p:spPr>
        <p:txBody>
          <a:bodyPr wrap="none" rtlCol="0">
            <a:spAutoFit/>
          </a:bodyPr>
          <a:lstStyle/>
          <a:p>
            <a:pPr>
              <a:lnSpc>
                <a:spcPct val="150000"/>
              </a:lnSpc>
            </a:pPr>
            <a:r>
              <a:rPr lang="en-US" b="1" dirty="0">
                <a:latin typeface="Arial Black" panose="020B0A04020102020204" pitchFamily="34" charset="0"/>
              </a:rPr>
              <a:t>APPRECIATE</a:t>
            </a:r>
            <a:r>
              <a:rPr lang="en-US" dirty="0"/>
              <a:t>- To value, admire, recognize with gratitude</a:t>
            </a:r>
          </a:p>
          <a:p>
            <a:pPr>
              <a:lnSpc>
                <a:spcPct val="150000"/>
              </a:lnSpc>
            </a:pPr>
            <a:r>
              <a:rPr lang="en-US" b="1" dirty="0">
                <a:latin typeface="Arial Black" panose="020B0A04020102020204" pitchFamily="34" charset="0"/>
              </a:rPr>
              <a:t>INQUIRY</a:t>
            </a:r>
            <a:r>
              <a:rPr lang="en-US" dirty="0"/>
              <a:t>- Investigate, search into, explore what works well</a:t>
            </a:r>
          </a:p>
        </p:txBody>
      </p:sp>
    </p:spTree>
    <p:extLst>
      <p:ext uri="{BB962C8B-B14F-4D97-AF65-F5344CB8AC3E}">
        <p14:creationId xmlns:p14="http://schemas.microsoft.com/office/powerpoint/2010/main" val="4213507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583C98-1CAE-DA88-5A71-DA8BFF512257}"/>
              </a:ext>
            </a:extLst>
          </p:cNvPr>
          <p:cNvSpPr>
            <a:spLocks noGrp="1"/>
          </p:cNvSpPr>
          <p:nvPr>
            <p:ph type="title"/>
          </p:nvPr>
        </p:nvSpPr>
        <p:spPr>
          <a:xfrm>
            <a:off x="1617364" y="257556"/>
            <a:ext cx="10835539" cy="704088"/>
          </a:xfrm>
        </p:spPr>
        <p:txBody>
          <a:bodyPr>
            <a:noAutofit/>
          </a:bodyPr>
          <a:lstStyle/>
          <a:p>
            <a:r>
              <a:rPr lang="en-US" sz="5400" b="1" dirty="0"/>
              <a:t>APPRECIATIVE INQUIRY</a:t>
            </a:r>
          </a:p>
        </p:txBody>
      </p:sp>
      <p:sp>
        <p:nvSpPr>
          <p:cNvPr id="5" name="Text Placeholder 4">
            <a:extLst>
              <a:ext uri="{FF2B5EF4-FFF2-40B4-BE49-F238E27FC236}">
                <a16:creationId xmlns:a16="http://schemas.microsoft.com/office/drawing/2014/main" id="{10A5C729-2CD9-162E-D28B-C4CFF6C6C0F2}"/>
              </a:ext>
            </a:extLst>
          </p:cNvPr>
          <p:cNvSpPr>
            <a:spLocks noGrp="1"/>
          </p:cNvSpPr>
          <p:nvPr>
            <p:ph type="body" idx="1"/>
          </p:nvPr>
        </p:nvSpPr>
        <p:spPr>
          <a:xfrm>
            <a:off x="587703" y="758795"/>
            <a:ext cx="4913919" cy="559834"/>
          </a:xfrm>
        </p:spPr>
        <p:txBody>
          <a:bodyPr>
            <a:normAutofit/>
          </a:bodyPr>
          <a:lstStyle/>
          <a:p>
            <a:pPr algn="ctr"/>
            <a:r>
              <a:rPr lang="en-US" sz="2400" dirty="0">
                <a:solidFill>
                  <a:srgbClr val="FFFF00"/>
                </a:solidFill>
              </a:rPr>
              <a:t>TRADITIONAL</a:t>
            </a:r>
          </a:p>
        </p:txBody>
      </p:sp>
      <p:sp>
        <p:nvSpPr>
          <p:cNvPr id="7" name="Content Placeholder 6">
            <a:extLst>
              <a:ext uri="{FF2B5EF4-FFF2-40B4-BE49-F238E27FC236}">
                <a16:creationId xmlns:a16="http://schemas.microsoft.com/office/drawing/2014/main" id="{0BFE3709-3788-EA4D-EEBD-D4D1D92B3F75}"/>
              </a:ext>
            </a:extLst>
          </p:cNvPr>
          <p:cNvSpPr>
            <a:spLocks noGrp="1"/>
          </p:cNvSpPr>
          <p:nvPr>
            <p:ph sz="quarter" idx="15"/>
          </p:nvPr>
        </p:nvSpPr>
        <p:spPr>
          <a:xfrm>
            <a:off x="431799" y="1318629"/>
            <a:ext cx="4900773" cy="5539371"/>
          </a:xfrm>
        </p:spPr>
        <p:txBody>
          <a:bodyPr>
            <a:normAutofit/>
          </a:bodyPr>
          <a:lstStyle/>
          <a:p>
            <a:pPr algn="ctr">
              <a:lnSpc>
                <a:spcPct val="300000"/>
              </a:lnSpc>
            </a:pPr>
            <a:r>
              <a:rPr lang="en-US" b="1" dirty="0"/>
              <a:t>FELT NEED (IDENTIFICATION OF PROBLEM</a:t>
            </a:r>
          </a:p>
          <a:p>
            <a:pPr algn="ctr">
              <a:lnSpc>
                <a:spcPct val="300000"/>
              </a:lnSpc>
            </a:pPr>
            <a:r>
              <a:rPr lang="en-US" b="1" dirty="0"/>
              <a:t>ANALYSIS OF CAUSES</a:t>
            </a:r>
          </a:p>
          <a:p>
            <a:pPr algn="ctr">
              <a:lnSpc>
                <a:spcPct val="300000"/>
              </a:lnSpc>
            </a:pPr>
            <a:r>
              <a:rPr lang="en-US" b="1" dirty="0"/>
              <a:t>BLAME AND SHAME</a:t>
            </a:r>
          </a:p>
          <a:p>
            <a:pPr algn="ctr">
              <a:lnSpc>
                <a:spcPct val="300000"/>
              </a:lnSpc>
            </a:pPr>
            <a:r>
              <a:rPr lang="en-US" b="1" dirty="0"/>
              <a:t>SHUT DOWN OF CREATIVE THINKING AND WORKING OUT OF  DEFICIT THINKING</a:t>
            </a:r>
          </a:p>
          <a:p>
            <a:pPr algn="ctr">
              <a:lnSpc>
                <a:spcPct val="300000"/>
              </a:lnSpc>
            </a:pPr>
            <a:r>
              <a:rPr lang="en-US" b="1" dirty="0"/>
              <a:t>DERIVE POSSIBLE SOLUTIONS</a:t>
            </a:r>
          </a:p>
          <a:p>
            <a:pPr algn="ctr">
              <a:lnSpc>
                <a:spcPct val="300000"/>
              </a:lnSpc>
            </a:pPr>
            <a:r>
              <a:rPr lang="en-US" b="1" dirty="0"/>
              <a:t>TREATMENT OF AN ILLNESS</a:t>
            </a:r>
          </a:p>
          <a:p>
            <a:endParaRPr lang="en-US" dirty="0"/>
          </a:p>
        </p:txBody>
      </p:sp>
      <p:sp>
        <p:nvSpPr>
          <p:cNvPr id="6" name="Text Placeholder 5">
            <a:extLst>
              <a:ext uri="{FF2B5EF4-FFF2-40B4-BE49-F238E27FC236}">
                <a16:creationId xmlns:a16="http://schemas.microsoft.com/office/drawing/2014/main" id="{9A6B594F-81EF-F6F3-B7A1-24023AC1051C}"/>
              </a:ext>
            </a:extLst>
          </p:cNvPr>
          <p:cNvSpPr>
            <a:spLocks noGrp="1"/>
          </p:cNvSpPr>
          <p:nvPr>
            <p:ph type="body" sz="quarter" idx="3"/>
          </p:nvPr>
        </p:nvSpPr>
        <p:spPr>
          <a:xfrm>
            <a:off x="6209660" y="783582"/>
            <a:ext cx="4967694" cy="559834"/>
          </a:xfrm>
        </p:spPr>
        <p:txBody>
          <a:bodyPr>
            <a:normAutofit/>
          </a:bodyPr>
          <a:lstStyle/>
          <a:p>
            <a:pPr algn="ctr"/>
            <a:r>
              <a:rPr lang="en-US" sz="2400" dirty="0">
                <a:solidFill>
                  <a:srgbClr val="FFFF00"/>
                </a:solidFill>
              </a:rPr>
              <a:t>APPRECIATIVE INQUIRY</a:t>
            </a:r>
          </a:p>
        </p:txBody>
      </p:sp>
      <p:sp>
        <p:nvSpPr>
          <p:cNvPr id="8" name="Content Placeholder 7">
            <a:extLst>
              <a:ext uri="{FF2B5EF4-FFF2-40B4-BE49-F238E27FC236}">
                <a16:creationId xmlns:a16="http://schemas.microsoft.com/office/drawing/2014/main" id="{598CD89B-552F-4BE9-C7CE-21937E969CA2}"/>
              </a:ext>
            </a:extLst>
          </p:cNvPr>
          <p:cNvSpPr>
            <a:spLocks noGrp="1"/>
          </p:cNvSpPr>
          <p:nvPr>
            <p:ph sz="quarter" idx="16"/>
          </p:nvPr>
        </p:nvSpPr>
        <p:spPr>
          <a:xfrm>
            <a:off x="5826043" y="1343416"/>
            <a:ext cx="6173502" cy="3963378"/>
          </a:xfrm>
        </p:spPr>
        <p:txBody>
          <a:bodyPr>
            <a:normAutofit fontScale="25000" lnSpcReduction="20000"/>
          </a:bodyPr>
          <a:lstStyle/>
          <a:p>
            <a:pPr algn="ctr">
              <a:lnSpc>
                <a:spcPct val="220000"/>
              </a:lnSpc>
            </a:pPr>
            <a:r>
              <a:rPr lang="en-US" sz="5600" b="1" dirty="0"/>
              <a:t>APPRECIATING/VALUING THE BEST OF WHAT IS</a:t>
            </a:r>
          </a:p>
          <a:p>
            <a:pPr algn="ctr">
              <a:lnSpc>
                <a:spcPct val="220000"/>
              </a:lnSpc>
            </a:pPr>
            <a:endParaRPr lang="en-US" sz="5600" b="1" dirty="0"/>
          </a:p>
          <a:p>
            <a:pPr algn="ctr">
              <a:lnSpc>
                <a:spcPct val="220000"/>
              </a:lnSpc>
            </a:pPr>
            <a:r>
              <a:rPr lang="en-US" sz="5600" b="1" dirty="0"/>
              <a:t>ENVISIONING”WHAT MIGHT BE” PREFERRED FUTURE STATE</a:t>
            </a:r>
          </a:p>
          <a:p>
            <a:pPr algn="ctr">
              <a:lnSpc>
                <a:spcPct val="220000"/>
              </a:lnSpc>
            </a:pPr>
            <a:endParaRPr lang="en-US" sz="5600" b="1" dirty="0"/>
          </a:p>
          <a:p>
            <a:pPr algn="ctr">
              <a:lnSpc>
                <a:spcPct val="220000"/>
              </a:lnSpc>
            </a:pPr>
            <a:r>
              <a:rPr lang="en-US" sz="5600" b="1" dirty="0"/>
              <a:t>INVITATION TO JOIN IN CREATIVE THINKIING AND DIALOGUENA</a:t>
            </a:r>
          </a:p>
          <a:p>
            <a:pPr algn="ctr">
              <a:lnSpc>
                <a:spcPct val="220000"/>
              </a:lnSpc>
            </a:pPr>
            <a:endParaRPr lang="en-US" sz="5600" b="1" dirty="0"/>
          </a:p>
          <a:p>
            <a:pPr algn="ctr">
              <a:lnSpc>
                <a:spcPct val="220000"/>
              </a:lnSpc>
            </a:pPr>
            <a:r>
              <a:rPr lang="en-US" sz="5600" b="1" dirty="0"/>
              <a:t>INNOVATIVE PROTOTYPING OF WHAT WILL  BE RESOURCES</a:t>
            </a:r>
          </a:p>
          <a:p>
            <a:pPr algn="ctr">
              <a:lnSpc>
                <a:spcPct val="220000"/>
              </a:lnSpc>
            </a:pPr>
            <a:endParaRPr lang="en-US" sz="5600" b="1" dirty="0"/>
          </a:p>
          <a:p>
            <a:pPr algn="ctr">
              <a:lnSpc>
                <a:spcPct val="220000"/>
              </a:lnSpc>
            </a:pPr>
            <a:r>
              <a:rPr lang="en-US" sz="5600" b="1" dirty="0"/>
              <a:t>DESTINY OR GOAL ATTAINMENT</a:t>
            </a:r>
            <a:br>
              <a:rPr lang="en-US" dirty="0"/>
            </a:br>
            <a:endParaRPr lang="en-US" dirty="0"/>
          </a:p>
        </p:txBody>
      </p:sp>
      <p:sp>
        <p:nvSpPr>
          <p:cNvPr id="9" name="Arrow: Down 8">
            <a:extLst>
              <a:ext uri="{FF2B5EF4-FFF2-40B4-BE49-F238E27FC236}">
                <a16:creationId xmlns:a16="http://schemas.microsoft.com/office/drawing/2014/main" id="{D5EDE2E4-2A4B-DCAF-3EE8-12A734F6D666}"/>
              </a:ext>
            </a:extLst>
          </p:cNvPr>
          <p:cNvSpPr/>
          <p:nvPr/>
        </p:nvSpPr>
        <p:spPr>
          <a:xfrm>
            <a:off x="2639870" y="2000284"/>
            <a:ext cx="484632" cy="399569"/>
          </a:xfrm>
          <a:prstGeom prst="downArrow">
            <a:avLst>
              <a:gd name="adj1" fmla="val 34145"/>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1CAF335B-AF83-EF40-F5CA-E98676E1CF8B}"/>
              </a:ext>
            </a:extLst>
          </p:cNvPr>
          <p:cNvSpPr/>
          <p:nvPr/>
        </p:nvSpPr>
        <p:spPr>
          <a:xfrm>
            <a:off x="2639870" y="2741389"/>
            <a:ext cx="484632" cy="4569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B33BB36E-09CD-1547-149E-560AD0741C3C}"/>
              </a:ext>
            </a:extLst>
          </p:cNvPr>
          <p:cNvSpPr/>
          <p:nvPr/>
        </p:nvSpPr>
        <p:spPr>
          <a:xfrm>
            <a:off x="2633297" y="3429000"/>
            <a:ext cx="484632" cy="4569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CFE477CE-5B4C-B275-16D9-8C2CDD90DB6F}"/>
              </a:ext>
            </a:extLst>
          </p:cNvPr>
          <p:cNvSpPr/>
          <p:nvPr/>
        </p:nvSpPr>
        <p:spPr>
          <a:xfrm>
            <a:off x="2633297" y="4242940"/>
            <a:ext cx="484632" cy="35439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139BAAAC-19E9-3911-90C5-4954A5E30415}"/>
              </a:ext>
            </a:extLst>
          </p:cNvPr>
          <p:cNvSpPr/>
          <p:nvPr/>
        </p:nvSpPr>
        <p:spPr>
          <a:xfrm>
            <a:off x="2639870" y="4830149"/>
            <a:ext cx="484632" cy="54867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938608A9-6997-AA31-6192-80314D0E8458}"/>
              </a:ext>
            </a:extLst>
          </p:cNvPr>
          <p:cNvSpPr/>
          <p:nvPr/>
        </p:nvSpPr>
        <p:spPr>
          <a:xfrm>
            <a:off x="2633297" y="5635973"/>
            <a:ext cx="484632" cy="52251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B79D6C0C-15A1-14A7-F921-2E63D1C5569C}"/>
              </a:ext>
            </a:extLst>
          </p:cNvPr>
          <p:cNvSpPr/>
          <p:nvPr/>
        </p:nvSpPr>
        <p:spPr>
          <a:xfrm>
            <a:off x="8228746" y="1983814"/>
            <a:ext cx="707077" cy="46828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C734D76E-6E29-02EE-BB7E-3BEE6A4CD03B}"/>
              </a:ext>
            </a:extLst>
          </p:cNvPr>
          <p:cNvSpPr/>
          <p:nvPr/>
        </p:nvSpPr>
        <p:spPr>
          <a:xfrm>
            <a:off x="8059698" y="3089419"/>
            <a:ext cx="949393" cy="46828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389081FB-1601-4942-A002-5FF2997E073A}"/>
              </a:ext>
            </a:extLst>
          </p:cNvPr>
          <p:cNvSpPr/>
          <p:nvPr/>
        </p:nvSpPr>
        <p:spPr>
          <a:xfrm>
            <a:off x="8027715" y="4159781"/>
            <a:ext cx="949393" cy="46828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173D975-623E-3D3F-60D5-BFD33B365DA1}"/>
              </a:ext>
            </a:extLst>
          </p:cNvPr>
          <p:cNvPicPr>
            <a:picLocks noChangeAspect="1"/>
          </p:cNvPicPr>
          <p:nvPr/>
        </p:nvPicPr>
        <p:blipFill>
          <a:blip r:embed="rId2"/>
          <a:stretch>
            <a:fillRect/>
          </a:stretch>
        </p:blipFill>
        <p:spPr>
          <a:xfrm>
            <a:off x="7991944" y="5344977"/>
            <a:ext cx="1012024" cy="487722"/>
          </a:xfrm>
          <a:prstGeom prst="rect">
            <a:avLst/>
          </a:prstGeom>
        </p:spPr>
      </p:pic>
    </p:spTree>
    <p:extLst>
      <p:ext uri="{BB962C8B-B14F-4D97-AF65-F5344CB8AC3E}">
        <p14:creationId xmlns:p14="http://schemas.microsoft.com/office/powerpoint/2010/main" val="724937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45B61-2135-E83D-12DE-93D578469C9A}"/>
              </a:ext>
            </a:extLst>
          </p:cNvPr>
          <p:cNvSpPr>
            <a:spLocks noGrp="1"/>
          </p:cNvSpPr>
          <p:nvPr>
            <p:ph type="title"/>
          </p:nvPr>
        </p:nvSpPr>
        <p:spPr>
          <a:xfrm>
            <a:off x="420791" y="1113510"/>
            <a:ext cx="11771209" cy="876193"/>
          </a:xfrm>
        </p:spPr>
        <p:txBody>
          <a:bodyPr>
            <a:noAutofit/>
          </a:bodyPr>
          <a:lstStyle/>
          <a:p>
            <a:r>
              <a:rPr lang="en-US" sz="4000" dirty="0">
                <a:solidFill>
                  <a:srgbClr val="FFFF00"/>
                </a:solidFill>
                <a:latin typeface="Arial Black" panose="020B0A04020102020204" pitchFamily="34" charset="0"/>
              </a:rPr>
              <a:t>APPRECIATIVE  INQUIRY PRINCIPLES</a:t>
            </a:r>
          </a:p>
        </p:txBody>
      </p:sp>
      <p:sp>
        <p:nvSpPr>
          <p:cNvPr id="7" name="Content Placeholder 6">
            <a:extLst>
              <a:ext uri="{FF2B5EF4-FFF2-40B4-BE49-F238E27FC236}">
                <a16:creationId xmlns:a16="http://schemas.microsoft.com/office/drawing/2014/main" id="{DCDD7F91-7F29-6382-D25D-44E795F9B3CD}"/>
              </a:ext>
            </a:extLst>
          </p:cNvPr>
          <p:cNvSpPr>
            <a:spLocks noGrp="1"/>
          </p:cNvSpPr>
          <p:nvPr>
            <p:ph idx="1"/>
          </p:nvPr>
        </p:nvSpPr>
        <p:spPr/>
        <p:txBody>
          <a:bodyPr>
            <a:normAutofit/>
          </a:bodyPr>
          <a:lstStyle/>
          <a:p>
            <a:pPr marL="457200" indent="-457200">
              <a:lnSpc>
                <a:spcPct val="150000"/>
              </a:lnSpc>
              <a:buFont typeface="Arial" panose="020B0604020202020204" pitchFamily="34" charset="0"/>
              <a:buChar char="•"/>
            </a:pPr>
            <a:r>
              <a:rPr lang="en-US" sz="3200" b="1" dirty="0">
                <a:solidFill>
                  <a:srgbClr val="FFFF00"/>
                </a:solidFill>
              </a:rPr>
              <a:t>CONSTRUCTIONIST PRINCIPLE</a:t>
            </a:r>
          </a:p>
          <a:p>
            <a:pPr marL="457200" indent="-457200">
              <a:lnSpc>
                <a:spcPct val="150000"/>
              </a:lnSpc>
              <a:buFont typeface="Arial" panose="020B0604020202020204" pitchFamily="34" charset="0"/>
              <a:buChar char="•"/>
            </a:pPr>
            <a:r>
              <a:rPr lang="en-US" sz="3200" b="1" dirty="0">
                <a:solidFill>
                  <a:srgbClr val="FFFF00"/>
                </a:solidFill>
              </a:rPr>
              <a:t>POSITIVE PRINCIPLES</a:t>
            </a:r>
          </a:p>
          <a:p>
            <a:pPr marL="457200" indent="-457200">
              <a:lnSpc>
                <a:spcPct val="150000"/>
              </a:lnSpc>
              <a:buFont typeface="Arial" panose="020B0604020202020204" pitchFamily="34" charset="0"/>
              <a:buChar char="•"/>
            </a:pPr>
            <a:r>
              <a:rPr lang="en-US" sz="3200" b="1" dirty="0">
                <a:solidFill>
                  <a:srgbClr val="FFFF00"/>
                </a:solidFill>
              </a:rPr>
              <a:t>SIMULTANAIETY PRINCIPLE</a:t>
            </a:r>
          </a:p>
          <a:p>
            <a:pPr marL="457200" indent="-457200">
              <a:lnSpc>
                <a:spcPct val="150000"/>
              </a:lnSpc>
              <a:buFont typeface="Arial" panose="020B0604020202020204" pitchFamily="34" charset="0"/>
              <a:buChar char="•"/>
            </a:pPr>
            <a:r>
              <a:rPr lang="en-US" sz="3200" b="1" dirty="0">
                <a:solidFill>
                  <a:srgbClr val="FFFF00"/>
                </a:solidFill>
              </a:rPr>
              <a:t>POETIC PRINCIPLE</a:t>
            </a:r>
          </a:p>
          <a:p>
            <a:pPr marL="457200" indent="-457200">
              <a:lnSpc>
                <a:spcPct val="150000"/>
              </a:lnSpc>
              <a:buFont typeface="Arial" panose="020B0604020202020204" pitchFamily="34" charset="0"/>
              <a:buChar char="•"/>
            </a:pPr>
            <a:r>
              <a:rPr lang="en-US" sz="3200" b="1" dirty="0">
                <a:solidFill>
                  <a:srgbClr val="FFFF00"/>
                </a:solidFill>
              </a:rPr>
              <a:t>ANTICIPATORY PRINCIPLE</a:t>
            </a:r>
          </a:p>
        </p:txBody>
      </p:sp>
    </p:spTree>
    <p:extLst>
      <p:ext uri="{BB962C8B-B14F-4D97-AF65-F5344CB8AC3E}">
        <p14:creationId xmlns:p14="http://schemas.microsoft.com/office/powerpoint/2010/main" val="2252515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089D-43DC-F4F4-E192-A5962B095B56}"/>
              </a:ext>
            </a:extLst>
          </p:cNvPr>
          <p:cNvSpPr>
            <a:spLocks noGrp="1"/>
          </p:cNvSpPr>
          <p:nvPr>
            <p:ph type="title"/>
          </p:nvPr>
        </p:nvSpPr>
        <p:spPr>
          <a:xfrm>
            <a:off x="236374" y="259754"/>
            <a:ext cx="9942409" cy="876193"/>
          </a:xfrm>
        </p:spPr>
        <p:txBody>
          <a:bodyPr/>
          <a:lstStyle/>
          <a:p>
            <a:r>
              <a:rPr lang="en-US" b="1" dirty="0"/>
              <a:t>MONTCLAIRE </a:t>
            </a:r>
            <a:br>
              <a:rPr lang="en-US" b="1" dirty="0"/>
            </a:br>
            <a:r>
              <a:rPr lang="en-US" b="1" dirty="0"/>
              <a:t>CHURCH OF CHRIST </a:t>
            </a:r>
          </a:p>
        </p:txBody>
      </p:sp>
      <p:sp>
        <p:nvSpPr>
          <p:cNvPr id="3" name="Content Placeholder 2">
            <a:extLst>
              <a:ext uri="{FF2B5EF4-FFF2-40B4-BE49-F238E27FC236}">
                <a16:creationId xmlns:a16="http://schemas.microsoft.com/office/drawing/2014/main" id="{259CAD59-77A4-EA4A-5594-CA8DC3807CC6}"/>
              </a:ext>
            </a:extLst>
          </p:cNvPr>
          <p:cNvSpPr>
            <a:spLocks noGrp="1"/>
          </p:cNvSpPr>
          <p:nvPr>
            <p:ph idx="1"/>
          </p:nvPr>
        </p:nvSpPr>
        <p:spPr>
          <a:xfrm>
            <a:off x="236373" y="1503509"/>
            <a:ext cx="9942409" cy="4305300"/>
          </a:xfrm>
        </p:spPr>
        <p:txBody>
          <a:bodyPr/>
          <a:lstStyle/>
          <a:p>
            <a:r>
              <a:rPr lang="en-US" sz="1600" dirty="0"/>
              <a:t>“WE MAY BE SMALL IN NUMBER BUT WE’RE MIGHTY IN MINISTRY</a:t>
            </a:r>
            <a:r>
              <a:rPr lang="en-US" dirty="0"/>
              <a:t>.”</a:t>
            </a:r>
          </a:p>
          <a:p>
            <a:r>
              <a:rPr lang="en-US" dirty="0"/>
              <a:t>8 RECENT BAPTISMS</a:t>
            </a:r>
          </a:p>
        </p:txBody>
      </p:sp>
      <p:pic>
        <p:nvPicPr>
          <p:cNvPr id="5" name="Picture 4">
            <a:extLst>
              <a:ext uri="{FF2B5EF4-FFF2-40B4-BE49-F238E27FC236}">
                <a16:creationId xmlns:a16="http://schemas.microsoft.com/office/drawing/2014/main" id="{EFFE7660-39CE-34EC-36C6-E17FCF2245C9}"/>
              </a:ext>
            </a:extLst>
          </p:cNvPr>
          <p:cNvPicPr>
            <a:picLocks noChangeAspect="1"/>
          </p:cNvPicPr>
          <p:nvPr/>
        </p:nvPicPr>
        <p:blipFill>
          <a:blip r:embed="rId3"/>
          <a:stretch>
            <a:fillRect/>
          </a:stretch>
        </p:blipFill>
        <p:spPr>
          <a:xfrm>
            <a:off x="129606" y="2866145"/>
            <a:ext cx="3381135" cy="4245428"/>
          </a:xfrm>
          <a:prstGeom prst="rect">
            <a:avLst/>
          </a:prstGeom>
        </p:spPr>
      </p:pic>
      <p:pic>
        <p:nvPicPr>
          <p:cNvPr id="7" name="Picture 6">
            <a:extLst>
              <a:ext uri="{FF2B5EF4-FFF2-40B4-BE49-F238E27FC236}">
                <a16:creationId xmlns:a16="http://schemas.microsoft.com/office/drawing/2014/main" id="{7FF0CA83-33A9-3A8A-2974-5C210977011E}"/>
              </a:ext>
            </a:extLst>
          </p:cNvPr>
          <p:cNvPicPr>
            <a:picLocks noChangeAspect="1"/>
          </p:cNvPicPr>
          <p:nvPr/>
        </p:nvPicPr>
        <p:blipFill>
          <a:blip r:embed="rId4"/>
          <a:stretch>
            <a:fillRect/>
          </a:stretch>
        </p:blipFill>
        <p:spPr>
          <a:xfrm>
            <a:off x="7626561" y="163695"/>
            <a:ext cx="4329065" cy="3795913"/>
          </a:xfrm>
          <a:prstGeom prst="rect">
            <a:avLst/>
          </a:prstGeom>
        </p:spPr>
      </p:pic>
      <p:pic>
        <p:nvPicPr>
          <p:cNvPr id="8" name="Picture 7">
            <a:extLst>
              <a:ext uri="{FF2B5EF4-FFF2-40B4-BE49-F238E27FC236}">
                <a16:creationId xmlns:a16="http://schemas.microsoft.com/office/drawing/2014/main" id="{7BF73180-7680-C844-EE29-0DA2B9763D80}"/>
              </a:ext>
            </a:extLst>
          </p:cNvPr>
          <p:cNvPicPr>
            <a:picLocks noChangeAspect="1"/>
          </p:cNvPicPr>
          <p:nvPr/>
        </p:nvPicPr>
        <p:blipFill>
          <a:blip r:embed="rId5"/>
          <a:stretch>
            <a:fillRect/>
          </a:stretch>
        </p:blipFill>
        <p:spPr>
          <a:xfrm>
            <a:off x="3986212" y="2866145"/>
            <a:ext cx="3538679" cy="3918857"/>
          </a:xfrm>
          <a:prstGeom prst="rect">
            <a:avLst/>
          </a:prstGeom>
        </p:spPr>
      </p:pic>
      <p:sp>
        <p:nvSpPr>
          <p:cNvPr id="9" name="TextBox 8">
            <a:extLst>
              <a:ext uri="{FF2B5EF4-FFF2-40B4-BE49-F238E27FC236}">
                <a16:creationId xmlns:a16="http://schemas.microsoft.com/office/drawing/2014/main" id="{046966EC-F95F-F07D-64CC-08D4FA3A56CE}"/>
              </a:ext>
            </a:extLst>
          </p:cNvPr>
          <p:cNvSpPr txBox="1"/>
          <p:nvPr/>
        </p:nvSpPr>
        <p:spPr>
          <a:xfrm>
            <a:off x="7861202" y="4447758"/>
            <a:ext cx="3869970" cy="2246769"/>
          </a:xfrm>
          <a:prstGeom prst="rect">
            <a:avLst/>
          </a:prstGeom>
          <a:noFill/>
        </p:spPr>
        <p:txBody>
          <a:bodyPr wrap="none" rtlCol="0">
            <a:spAutoFit/>
          </a:bodyPr>
          <a:lstStyle/>
          <a:p>
            <a:r>
              <a:rPr lang="en-US" sz="2800" b="1" dirty="0">
                <a:solidFill>
                  <a:schemeClr val="accent1">
                    <a:lumMod val="40000"/>
                    <a:lumOff val="60000"/>
                  </a:schemeClr>
                </a:solidFill>
              </a:rPr>
              <a:t>CONSTRUCTIONIST’</a:t>
            </a:r>
          </a:p>
          <a:p>
            <a:r>
              <a:rPr lang="en-US" sz="2800" b="1" dirty="0"/>
              <a:t> </a:t>
            </a:r>
            <a:r>
              <a:rPr lang="en-US" sz="2800" b="1" dirty="0">
                <a:solidFill>
                  <a:srgbClr val="FFFF00"/>
                </a:solidFill>
              </a:rPr>
              <a:t>POSITIVIST</a:t>
            </a:r>
            <a:r>
              <a:rPr lang="en-US" sz="2800" b="1" dirty="0"/>
              <a:t>, AND </a:t>
            </a:r>
          </a:p>
          <a:p>
            <a:r>
              <a:rPr lang="en-US" sz="2800" b="1" dirty="0">
                <a:solidFill>
                  <a:srgbClr val="92D050"/>
                </a:solidFill>
              </a:rPr>
              <a:t>SIMULTANEITY</a:t>
            </a:r>
          </a:p>
          <a:p>
            <a:r>
              <a:rPr lang="en-US" sz="2800" b="1" dirty="0"/>
              <a:t>PRINCIPLES</a:t>
            </a:r>
          </a:p>
          <a:p>
            <a:r>
              <a:rPr lang="en-US" sz="2800" b="1" dirty="0"/>
              <a:t>PERSONIFIED</a:t>
            </a:r>
          </a:p>
        </p:txBody>
      </p:sp>
    </p:spTree>
    <p:extLst>
      <p:ext uri="{BB962C8B-B14F-4D97-AF65-F5344CB8AC3E}">
        <p14:creationId xmlns:p14="http://schemas.microsoft.com/office/powerpoint/2010/main" val="2811048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4CC5F2A-3459-D3E5-AE20-1557E635D931}"/>
              </a:ext>
            </a:extLst>
          </p:cNvPr>
          <p:cNvSpPr txBox="1"/>
          <p:nvPr/>
        </p:nvSpPr>
        <p:spPr>
          <a:xfrm>
            <a:off x="76839" y="417597"/>
            <a:ext cx="11234057" cy="5997219"/>
          </a:xfrm>
          <a:prstGeom prst="rect">
            <a:avLst/>
          </a:prstGeom>
          <a:noFill/>
        </p:spPr>
        <p:txBody>
          <a:bodyPr wrap="square">
            <a:spAutoFit/>
          </a:bodyPr>
          <a:lstStyle/>
          <a:p>
            <a:r>
              <a:rPr lang="en-US" sz="6000" dirty="0">
                <a:latin typeface="Arial Black" panose="020B0A04020102020204" pitchFamily="34" charset="0"/>
              </a:rPr>
              <a:t>Our Mission</a:t>
            </a:r>
          </a:p>
          <a:p>
            <a:endParaRPr lang="en-US" sz="6000" dirty="0">
              <a:latin typeface="Arial Black" panose="020B0A04020102020204" pitchFamily="34" charset="0"/>
            </a:endParaRPr>
          </a:p>
          <a:p>
            <a:pPr>
              <a:lnSpc>
                <a:spcPct val="150000"/>
              </a:lnSpc>
            </a:pPr>
            <a:r>
              <a:rPr lang="en-US" sz="3600" b="1" dirty="0">
                <a:latin typeface="Dreaming Outloud Script Pro" panose="03050502040304050704" pitchFamily="66" charset="0"/>
                <a:cs typeface="Dreaming Outloud Script Pro" panose="03050502040304050704" pitchFamily="66" charset="0"/>
              </a:rPr>
              <a:t>The mission of the Montclair Church of Christ is to preach the Gospel of Christ so that others might be saved, and to enhance in believers their love of God in order that their lives may be continuously transformed by and toward Christ Jesus.</a:t>
            </a:r>
          </a:p>
        </p:txBody>
      </p:sp>
    </p:spTree>
    <p:extLst>
      <p:ext uri="{BB962C8B-B14F-4D97-AF65-F5344CB8AC3E}">
        <p14:creationId xmlns:p14="http://schemas.microsoft.com/office/powerpoint/2010/main" val="122117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D77B593-7C3D-5A85-50D1-A21A85A16DFE}"/>
              </a:ext>
            </a:extLst>
          </p:cNvPr>
          <p:cNvSpPr>
            <a:spLocks noGrp="1"/>
          </p:cNvSpPr>
          <p:nvPr>
            <p:ph type="title"/>
          </p:nvPr>
        </p:nvSpPr>
        <p:spPr>
          <a:xfrm>
            <a:off x="659907" y="628680"/>
            <a:ext cx="3105335" cy="1636510"/>
          </a:xfrm>
        </p:spPr>
        <p:txBody>
          <a:bodyPr/>
          <a:lstStyle/>
          <a:p>
            <a:r>
              <a:rPr lang="en-US" dirty="0">
                <a:latin typeface="Algerian" panose="04020705040A02060702" pitchFamily="82" charset="0"/>
              </a:rPr>
              <a:t>Montclair</a:t>
            </a:r>
            <a:br>
              <a:rPr lang="en-US" dirty="0">
                <a:latin typeface="Algerian" panose="04020705040A02060702" pitchFamily="82" charset="0"/>
              </a:rPr>
            </a:br>
            <a:r>
              <a:rPr lang="en-US" dirty="0">
                <a:latin typeface="Algerian" panose="04020705040A02060702" pitchFamily="82" charset="0"/>
              </a:rPr>
              <a:t>Church of Christ</a:t>
            </a:r>
          </a:p>
        </p:txBody>
      </p:sp>
      <p:pic>
        <p:nvPicPr>
          <p:cNvPr id="6" name="Picture Placeholder 5">
            <a:extLst>
              <a:ext uri="{FF2B5EF4-FFF2-40B4-BE49-F238E27FC236}">
                <a16:creationId xmlns:a16="http://schemas.microsoft.com/office/drawing/2014/main" id="{0D9FD002-215B-96BD-0EDE-FF250473508E}"/>
              </a:ext>
            </a:extLst>
          </p:cNvPr>
          <p:cNvPicPr>
            <a:picLocks noGrp="1" noChangeAspect="1"/>
          </p:cNvPicPr>
          <p:nvPr>
            <p:ph type="pic" sz="quarter" idx="15"/>
          </p:nvPr>
        </p:nvPicPr>
        <p:blipFill>
          <a:blip r:embed="rId2"/>
          <a:srcRect l="5498" r="5498"/>
          <a:stretch/>
        </p:blipFill>
        <p:spPr>
          <a:xfrm>
            <a:off x="1" y="2282158"/>
            <a:ext cx="4779468" cy="4575841"/>
          </a:xfrm>
          <a:prstGeom prst="rect">
            <a:avLst/>
          </a:prstGeom>
          <a:blipFill>
            <a:blip r:embed="rId3">
              <a:alphaModFix amt="65000"/>
            </a:blip>
            <a:stretch>
              <a:fillRect/>
            </a:stretch>
          </a:blipFill>
        </p:spPr>
      </p:pic>
      <p:graphicFrame>
        <p:nvGraphicFramePr>
          <p:cNvPr id="5" name="TextBox 2">
            <a:extLst>
              <a:ext uri="{FF2B5EF4-FFF2-40B4-BE49-F238E27FC236}">
                <a16:creationId xmlns:a16="http://schemas.microsoft.com/office/drawing/2014/main" id="{8F723AE1-ECE6-25E6-A51F-68703994E989}"/>
              </a:ext>
            </a:extLst>
          </p:cNvPr>
          <p:cNvGraphicFramePr/>
          <p:nvPr/>
        </p:nvGraphicFramePr>
        <p:xfrm>
          <a:off x="4055522" y="1104901"/>
          <a:ext cx="7476571" cy="53339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TextBox 13">
            <a:extLst>
              <a:ext uri="{FF2B5EF4-FFF2-40B4-BE49-F238E27FC236}">
                <a16:creationId xmlns:a16="http://schemas.microsoft.com/office/drawing/2014/main" id="{BBE27385-7F43-4C17-90A9-983D702F1A4C}"/>
              </a:ext>
            </a:extLst>
          </p:cNvPr>
          <p:cNvSpPr txBox="1"/>
          <p:nvPr/>
        </p:nvSpPr>
        <p:spPr>
          <a:xfrm>
            <a:off x="6715845" y="150159"/>
            <a:ext cx="2295821" cy="707886"/>
          </a:xfrm>
          <a:prstGeom prst="rect">
            <a:avLst/>
          </a:prstGeom>
          <a:noFill/>
        </p:spPr>
        <p:txBody>
          <a:bodyPr wrap="none" rtlCol="0">
            <a:spAutoFit/>
          </a:bodyPr>
          <a:lstStyle/>
          <a:p>
            <a:r>
              <a:rPr lang="en-US" sz="4000" b="1" dirty="0"/>
              <a:t>VALUES</a:t>
            </a:r>
          </a:p>
        </p:txBody>
      </p:sp>
    </p:spTree>
    <p:extLst>
      <p:ext uri="{BB962C8B-B14F-4D97-AF65-F5344CB8AC3E}">
        <p14:creationId xmlns:p14="http://schemas.microsoft.com/office/powerpoint/2010/main" val="4207693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D424D57-F454-B38F-897B-9725E145F414}"/>
              </a:ext>
            </a:extLst>
          </p:cNvPr>
          <p:cNvSpPr>
            <a:spLocks noGrp="1"/>
          </p:cNvSpPr>
          <p:nvPr>
            <p:ph type="title"/>
          </p:nvPr>
        </p:nvSpPr>
        <p:spPr>
          <a:xfrm>
            <a:off x="367002" y="322054"/>
            <a:ext cx="9942409" cy="876193"/>
          </a:xfrm>
        </p:spPr>
        <p:txBody>
          <a:bodyPr>
            <a:normAutofit/>
          </a:bodyPr>
          <a:lstStyle/>
          <a:p>
            <a:r>
              <a:rPr lang="en-US" sz="3600" dirty="0">
                <a:latin typeface="Arial Black" panose="020B0A04020102020204" pitchFamily="34" charset="0"/>
              </a:rPr>
              <a:t>Montclair Family Question Responses</a:t>
            </a:r>
          </a:p>
        </p:txBody>
      </p:sp>
      <p:sp>
        <p:nvSpPr>
          <p:cNvPr id="8" name="Content Placeholder 7">
            <a:extLst>
              <a:ext uri="{FF2B5EF4-FFF2-40B4-BE49-F238E27FC236}">
                <a16:creationId xmlns:a16="http://schemas.microsoft.com/office/drawing/2014/main" id="{2392DF0D-D419-C97D-9309-C5BC4768A4FD}"/>
              </a:ext>
            </a:extLst>
          </p:cNvPr>
          <p:cNvSpPr>
            <a:spLocks noGrp="1"/>
          </p:cNvSpPr>
          <p:nvPr>
            <p:ph idx="1"/>
          </p:nvPr>
        </p:nvSpPr>
        <p:spPr/>
        <p:txBody>
          <a:bodyPr>
            <a:normAutofit/>
          </a:bodyPr>
          <a:lstStyle/>
          <a:p>
            <a:pPr>
              <a:lnSpc>
                <a:spcPct val="150000"/>
              </a:lnSpc>
            </a:pPr>
            <a:r>
              <a:rPr lang="en-US" sz="2400" b="1" dirty="0"/>
              <a:t>God has uniquely gifted each of us — and when those gifts are recognized, embraced, and put to work together, the Kingdom grows. This workshop is an opportunity for the Montclair Church of Christ family to come together, discover how your personality gifts can serve a greater purpose, and begin building the structure and vision that will carry our congregation forward.</a:t>
            </a:r>
          </a:p>
        </p:txBody>
      </p:sp>
    </p:spTree>
    <p:extLst>
      <p:ext uri="{BB962C8B-B14F-4D97-AF65-F5344CB8AC3E}">
        <p14:creationId xmlns:p14="http://schemas.microsoft.com/office/powerpoint/2010/main" val="4095002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33733AA-9AC1-C83B-1B43-76AC267231C4}"/>
              </a:ext>
            </a:extLst>
          </p:cNvPr>
          <p:cNvSpPr>
            <a:spLocks noGrp="1"/>
          </p:cNvSpPr>
          <p:nvPr>
            <p:ph type="title"/>
          </p:nvPr>
        </p:nvSpPr>
        <p:spPr>
          <a:xfrm>
            <a:off x="2145932" y="436223"/>
            <a:ext cx="7609668" cy="1734866"/>
          </a:xfrm>
        </p:spPr>
        <p:txBody>
          <a:bodyPr anchor="t">
            <a:normAutofit/>
          </a:bodyPr>
          <a:lstStyle/>
          <a:p>
            <a:r>
              <a:rPr lang="en-US" sz="3600" b="1" dirty="0"/>
              <a:t>SUGGESTED GROUND RULES</a:t>
            </a:r>
          </a:p>
        </p:txBody>
      </p:sp>
      <p:sp>
        <p:nvSpPr>
          <p:cNvPr id="10" name="Content Placeholder 9">
            <a:extLst>
              <a:ext uri="{FF2B5EF4-FFF2-40B4-BE49-F238E27FC236}">
                <a16:creationId xmlns:a16="http://schemas.microsoft.com/office/drawing/2014/main" id="{B639D52C-8D03-F541-258B-5B7ED2D637E2}"/>
              </a:ext>
            </a:extLst>
          </p:cNvPr>
          <p:cNvSpPr>
            <a:spLocks noGrp="1"/>
          </p:cNvSpPr>
          <p:nvPr>
            <p:ph sz="quarter" idx="13"/>
          </p:nvPr>
        </p:nvSpPr>
        <p:spPr>
          <a:xfrm>
            <a:off x="1033822" y="1437235"/>
            <a:ext cx="8801100" cy="2947550"/>
          </a:xfrm>
        </p:spPr>
        <p:txBody>
          <a:bodyPr>
            <a:noAutofit/>
          </a:bodyPr>
          <a:lstStyle/>
          <a:p>
            <a:pPr marL="285750" indent="-285750">
              <a:buFont typeface="Arial" panose="020B0604020202020204" pitchFamily="34" charset="0"/>
              <a:buChar char="•"/>
            </a:pPr>
            <a:r>
              <a:rPr lang="en-US" sz="2000" b="1" dirty="0"/>
              <a:t>NO PERSONAL ATTACKS</a:t>
            </a:r>
          </a:p>
          <a:p>
            <a:pPr marL="285750" indent="-285750">
              <a:buFont typeface="Arial" panose="020B0604020202020204" pitchFamily="34" charset="0"/>
              <a:buChar char="•"/>
            </a:pPr>
            <a:r>
              <a:rPr lang="en-US" sz="2000" b="1" dirty="0"/>
              <a:t>NO EQUINE FLOGGING</a:t>
            </a:r>
          </a:p>
          <a:p>
            <a:pPr marL="285750" indent="-285750">
              <a:buFont typeface="Arial" panose="020B0604020202020204" pitchFamily="34" charset="0"/>
              <a:buChar char="•"/>
            </a:pPr>
            <a:r>
              <a:rPr lang="en-US" sz="2000" b="1" dirty="0"/>
              <a:t>ELMO</a:t>
            </a:r>
          </a:p>
          <a:p>
            <a:pPr marL="285750" indent="-285750">
              <a:buFont typeface="Arial" panose="020B0604020202020204" pitchFamily="34" charset="0"/>
              <a:buChar char="•"/>
            </a:pPr>
            <a:r>
              <a:rPr lang="en-US" sz="2000" b="1" dirty="0"/>
              <a:t>PARTICIPAGTE</a:t>
            </a:r>
          </a:p>
          <a:p>
            <a:pPr marL="285750" indent="-285750">
              <a:buFont typeface="Arial" panose="020B0604020202020204" pitchFamily="34" charset="0"/>
              <a:buChar char="•"/>
            </a:pPr>
            <a:r>
              <a:rPr lang="en-US" sz="2000" b="1" dirty="0"/>
              <a:t>ANY QUESTION OR INQUIRY IS LEGITIMATE</a:t>
            </a:r>
          </a:p>
          <a:p>
            <a:pPr marL="285750" indent="-285750">
              <a:buFont typeface="Arial" panose="020B0604020202020204" pitchFamily="34" charset="0"/>
              <a:buChar char="•"/>
            </a:pPr>
            <a:r>
              <a:rPr lang="en-US" sz="2000" b="1" dirty="0"/>
              <a:t>STAY OPEN TO NEW IDEAS</a:t>
            </a:r>
          </a:p>
          <a:p>
            <a:pPr marL="285750" indent="-285750">
              <a:buFont typeface="Arial" panose="020B0604020202020204" pitchFamily="34" charset="0"/>
              <a:buChar char="•"/>
            </a:pPr>
            <a:r>
              <a:rPr lang="en-US" sz="2000" b="1" dirty="0"/>
              <a:t>BE LIKE JESUS</a:t>
            </a:r>
          </a:p>
          <a:p>
            <a:pPr marL="285750" indent="-285750">
              <a:buFont typeface="Arial" panose="020B0604020202020204" pitchFamily="34" charset="0"/>
              <a:buChar char="•"/>
            </a:pPr>
            <a:r>
              <a:rPr lang="en-US" sz="2000" b="1" dirty="0"/>
              <a:t>PARKING LOT</a:t>
            </a:r>
          </a:p>
          <a:p>
            <a:pPr marL="285750" indent="-285750">
              <a:buFont typeface="Arial" panose="020B0604020202020204" pitchFamily="34" charset="0"/>
              <a:buChar char="•"/>
            </a:pPr>
            <a:r>
              <a:rPr lang="en-US" sz="2000" b="1" dirty="0"/>
              <a:t>ENJOY THE FELLOWSHIP</a:t>
            </a:r>
          </a:p>
        </p:txBody>
      </p:sp>
    </p:spTree>
    <p:extLst>
      <p:ext uri="{BB962C8B-B14F-4D97-AF65-F5344CB8AC3E}">
        <p14:creationId xmlns:p14="http://schemas.microsoft.com/office/powerpoint/2010/main" val="929338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29C5-1E38-BE3E-CE4F-720817FFA219}"/>
              </a:ext>
            </a:extLst>
          </p:cNvPr>
          <p:cNvSpPr>
            <a:spLocks noGrp="1"/>
          </p:cNvSpPr>
          <p:nvPr>
            <p:ph type="title"/>
          </p:nvPr>
        </p:nvSpPr>
        <p:spPr/>
        <p:txBody>
          <a:bodyPr/>
          <a:lstStyle/>
          <a:p>
            <a:r>
              <a:rPr lang="en-US" dirty="0"/>
              <a:t>EXPECTATIONS</a:t>
            </a:r>
          </a:p>
        </p:txBody>
      </p:sp>
      <p:sp>
        <p:nvSpPr>
          <p:cNvPr id="3" name="Content Placeholder 2">
            <a:extLst>
              <a:ext uri="{FF2B5EF4-FFF2-40B4-BE49-F238E27FC236}">
                <a16:creationId xmlns:a16="http://schemas.microsoft.com/office/drawing/2014/main" id="{8C45CECE-3B03-F69E-ABFB-036E8349EDA5}"/>
              </a:ext>
            </a:extLst>
          </p:cNvPr>
          <p:cNvSpPr>
            <a:spLocks noGrp="1"/>
          </p:cNvSpPr>
          <p:nvPr>
            <p:ph sz="quarter" idx="13"/>
          </p:nvPr>
        </p:nvSpPr>
        <p:spPr/>
        <p:txBody>
          <a:bodyPr/>
          <a:lstStyle/>
          <a:p>
            <a:r>
              <a:rPr lang="en-US" sz="2800" dirty="0"/>
              <a:t>WHAT DO YOU ANTICIPATE WE WILL OBTAIN BY SPENDING THIS TIME TOGETHER?</a:t>
            </a:r>
          </a:p>
          <a:p>
            <a:r>
              <a:rPr lang="en-US" sz="2800" dirty="0"/>
              <a:t>WHAT WOULD YOU LIKE TO HAPPEN TODAY?</a:t>
            </a:r>
            <a:br>
              <a:rPr lang="en-US" dirty="0"/>
            </a:br>
            <a:endParaRPr lang="en-US" dirty="0"/>
          </a:p>
        </p:txBody>
      </p:sp>
    </p:spTree>
    <p:extLst>
      <p:ext uri="{BB962C8B-B14F-4D97-AF65-F5344CB8AC3E}">
        <p14:creationId xmlns:p14="http://schemas.microsoft.com/office/powerpoint/2010/main" val="2178630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881D3E-53E0-E76B-9A5E-2FEC1B6AA0B2}"/>
              </a:ext>
            </a:extLst>
          </p:cNvPr>
          <p:cNvPicPr>
            <a:picLocks noChangeAspect="1"/>
          </p:cNvPicPr>
          <p:nvPr/>
        </p:nvPicPr>
        <p:blipFill>
          <a:blip r:embed="rId3"/>
          <a:stretch>
            <a:fillRect/>
          </a:stretch>
        </p:blipFill>
        <p:spPr>
          <a:xfrm>
            <a:off x="-122945" y="-67242"/>
            <a:ext cx="11169326" cy="6925242"/>
          </a:xfrm>
          <a:prstGeom prst="rect">
            <a:avLst/>
          </a:prstGeom>
        </p:spPr>
      </p:pic>
    </p:spTree>
    <p:extLst>
      <p:ext uri="{BB962C8B-B14F-4D97-AF65-F5344CB8AC3E}">
        <p14:creationId xmlns:p14="http://schemas.microsoft.com/office/powerpoint/2010/main" val="271137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F71F4-3FEC-9202-C4A2-D85C2E95B889}"/>
              </a:ext>
            </a:extLst>
          </p:cNvPr>
          <p:cNvSpPr>
            <a:spLocks noGrp="1"/>
          </p:cNvSpPr>
          <p:nvPr>
            <p:ph type="title"/>
          </p:nvPr>
        </p:nvSpPr>
        <p:spPr>
          <a:xfrm>
            <a:off x="2291166" y="0"/>
            <a:ext cx="7609668" cy="1734866"/>
          </a:xfrm>
        </p:spPr>
        <p:txBody>
          <a:bodyPr/>
          <a:lstStyle/>
          <a:p>
            <a:r>
              <a:rPr lang="en-US" sz="3200" b="1" dirty="0"/>
              <a:t>STRENGTHS</a:t>
            </a:r>
          </a:p>
        </p:txBody>
      </p:sp>
      <p:sp>
        <p:nvSpPr>
          <p:cNvPr id="3" name="Content Placeholder 2">
            <a:extLst>
              <a:ext uri="{FF2B5EF4-FFF2-40B4-BE49-F238E27FC236}">
                <a16:creationId xmlns:a16="http://schemas.microsoft.com/office/drawing/2014/main" id="{A5DDEA11-26E6-22DA-48B6-1015C124B206}"/>
              </a:ext>
            </a:extLst>
          </p:cNvPr>
          <p:cNvSpPr>
            <a:spLocks noGrp="1"/>
          </p:cNvSpPr>
          <p:nvPr>
            <p:ph sz="quarter" idx="13"/>
          </p:nvPr>
        </p:nvSpPr>
        <p:spPr>
          <a:xfrm>
            <a:off x="0" y="481450"/>
            <a:ext cx="12385222" cy="2947550"/>
          </a:xfrm>
        </p:spPr>
        <p:txBody>
          <a:bodyPr>
            <a:normAutofit fontScale="25000" lnSpcReduction="20000"/>
          </a:bodyPr>
          <a:lstStyle/>
          <a:p>
            <a:r>
              <a:rPr lang="en-US" sz="7200" dirty="0"/>
              <a:t>As a whole ,we are strong in welcoming people both members of the Church of Christ we know from other congregations</a:t>
            </a:r>
          </a:p>
          <a:p>
            <a:r>
              <a:rPr lang="en-US" sz="7200" dirty="0"/>
              <a:t>Congregation loves well</a:t>
            </a:r>
          </a:p>
          <a:p>
            <a:r>
              <a:rPr lang="en-US" sz="7200" dirty="0"/>
              <a:t>Preach true gospel</a:t>
            </a:r>
          </a:p>
          <a:p>
            <a:r>
              <a:rPr lang="en-US" sz="7200" dirty="0"/>
              <a:t>Attempt to create a relationship with each member as a primary goal</a:t>
            </a:r>
          </a:p>
          <a:p>
            <a:r>
              <a:rPr lang="en-US" sz="7200" dirty="0"/>
              <a:t>Strengthen each members relationship with Christ</a:t>
            </a:r>
          </a:p>
          <a:p>
            <a:r>
              <a:rPr lang="en-US" sz="7200" dirty="0"/>
              <a:t>Able to create a culture being small enough</a:t>
            </a:r>
          </a:p>
          <a:p>
            <a:r>
              <a:rPr lang="en-US" sz="7200" dirty="0"/>
              <a:t>Very educated body of members with post graduate degrees allowing us to decipher  in depth Bible Study</a:t>
            </a:r>
          </a:p>
          <a:p>
            <a:endParaRPr lang="en-US" sz="7200" dirty="0"/>
          </a:p>
          <a:p>
            <a:r>
              <a:rPr lang="en-US" sz="7200" dirty="0"/>
              <a:t>Creativity; having a current environment where ideas are welcomed and celebrated individuals can perform their ideas and get support from members in trying.</a:t>
            </a:r>
            <a:endParaRPr lang="en-US" sz="7200" dirty="0">
              <a:latin typeface="Arial" panose="020B0604020202020204" pitchFamily="34" charset="0"/>
            </a:endParaRPr>
          </a:p>
          <a:p>
            <a:r>
              <a:rPr lang="en-US" sz="7200" dirty="0"/>
              <a:t>Talents; individuals have unique professional talents that can be leveraged by the congregation.</a:t>
            </a:r>
          </a:p>
          <a:p>
            <a:r>
              <a:rPr lang="en-US" sz="7200" dirty="0"/>
              <a:t>Location: we are in downtown Montclair in close proximity to posh restaurants and stores. Our surroundings present a community of aflluent wealth and prosperity.</a:t>
            </a:r>
          </a:p>
          <a:p>
            <a:r>
              <a:rPr lang="en-US" sz="7200" dirty="0"/>
              <a:t>Friendships: our small congregational size allows for members and visitors to organically developer friendships that go beyond the usual services of Sundays and Wednesday evenings.</a:t>
            </a:r>
          </a:p>
          <a:p>
            <a:r>
              <a:rPr lang="en-US" sz="7200" dirty="0"/>
              <a:t>Paid-off building; our building is paid off taking away the concern of a mortgage.</a:t>
            </a:r>
          </a:p>
          <a:p>
            <a:endParaRPr lang="en-US" dirty="0"/>
          </a:p>
        </p:txBody>
      </p:sp>
    </p:spTree>
    <p:extLst>
      <p:ext uri="{BB962C8B-B14F-4D97-AF65-F5344CB8AC3E}">
        <p14:creationId xmlns:p14="http://schemas.microsoft.com/office/powerpoint/2010/main" val="1902360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7F3DC-69E4-0F2F-5928-FE56A2E4E47F}"/>
              </a:ext>
            </a:extLst>
          </p:cNvPr>
          <p:cNvSpPr>
            <a:spLocks noGrp="1"/>
          </p:cNvSpPr>
          <p:nvPr>
            <p:ph type="title"/>
          </p:nvPr>
        </p:nvSpPr>
        <p:spPr/>
        <p:txBody>
          <a:bodyPr>
            <a:normAutofit fontScale="90000"/>
          </a:bodyPr>
          <a:lstStyle/>
          <a:p>
            <a:r>
              <a:rPr lang="en-US" dirty="0"/>
              <a:t>WEAKNESSES</a:t>
            </a:r>
            <a:br>
              <a:rPr lang="en-US" dirty="0"/>
            </a:br>
            <a:br>
              <a:rPr lang="en-US" dirty="0"/>
            </a:br>
            <a:endParaRPr lang="en-US" dirty="0"/>
          </a:p>
        </p:txBody>
      </p:sp>
      <p:sp>
        <p:nvSpPr>
          <p:cNvPr id="8" name="TextBox 7">
            <a:extLst>
              <a:ext uri="{FF2B5EF4-FFF2-40B4-BE49-F238E27FC236}">
                <a16:creationId xmlns:a16="http://schemas.microsoft.com/office/drawing/2014/main" id="{35AC2305-EE7F-75CA-9C74-358ABD26DF9E}"/>
              </a:ext>
            </a:extLst>
          </p:cNvPr>
          <p:cNvSpPr txBox="1"/>
          <p:nvPr/>
        </p:nvSpPr>
        <p:spPr>
          <a:xfrm>
            <a:off x="420791" y="1641022"/>
            <a:ext cx="10290752" cy="4524315"/>
          </a:xfrm>
          <a:prstGeom prst="rect">
            <a:avLst/>
          </a:prstGeom>
          <a:noFill/>
        </p:spPr>
        <p:txBody>
          <a:bodyPr wrap="square">
            <a:spAutoFit/>
          </a:bodyPr>
          <a:lstStyle/>
          <a:p>
            <a:endParaRPr lang="en-US" dirty="0"/>
          </a:p>
          <a:p>
            <a:r>
              <a:rPr lang="en-US" dirty="0"/>
              <a:t>Absences; understandably some members travel and will not be available in services.  This requires the limited number of brothers available to have to take up the slack.</a:t>
            </a:r>
          </a:p>
          <a:p>
            <a:endParaRPr lang="en-US" dirty="0"/>
          </a:p>
          <a:p>
            <a:r>
              <a:rPr lang="en-US" dirty="0"/>
              <a:t>low offerings: we have members who intentionally don't give on a regular basis on Sundays, if at all. This puts strain on the operations of the church and it is widely known members can give more because we are aware of their livelihoods and lifestyles.</a:t>
            </a:r>
          </a:p>
          <a:p>
            <a:endParaRPr lang="en-US" dirty="0"/>
          </a:p>
          <a:p>
            <a:r>
              <a:rPr lang="en-US" dirty="0"/>
              <a:t>Gender-imbalance; there are more sisters than brothers at the moment and this maintains a culture where sisters have more sway on what is considered acceptable and unacceptable of topics that are brought up in bible studies and sermons.</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889086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C22E2-976F-C639-B479-5FAC5E0C95B9}"/>
              </a:ext>
            </a:extLst>
          </p:cNvPr>
          <p:cNvSpPr>
            <a:spLocks noGrp="1"/>
          </p:cNvSpPr>
          <p:nvPr>
            <p:ph type="title"/>
          </p:nvPr>
        </p:nvSpPr>
        <p:spPr>
          <a:xfrm>
            <a:off x="514036" y="0"/>
            <a:ext cx="7609668" cy="1734866"/>
          </a:xfrm>
        </p:spPr>
        <p:txBody>
          <a:bodyPr/>
          <a:lstStyle/>
          <a:p>
            <a:r>
              <a:rPr lang="en-US" dirty="0"/>
              <a:t>OPPORTUNITIES</a:t>
            </a:r>
          </a:p>
        </p:txBody>
      </p:sp>
      <p:graphicFrame>
        <p:nvGraphicFramePr>
          <p:cNvPr id="5" name="Table 4">
            <a:extLst>
              <a:ext uri="{FF2B5EF4-FFF2-40B4-BE49-F238E27FC236}">
                <a16:creationId xmlns:a16="http://schemas.microsoft.com/office/drawing/2014/main" id="{537743B0-5067-9962-381D-770CAD4030DC}"/>
              </a:ext>
            </a:extLst>
          </p:cNvPr>
          <p:cNvGraphicFramePr>
            <a:graphicFrameLocks noGrp="1"/>
          </p:cNvGraphicFramePr>
          <p:nvPr>
            <p:extLst>
              <p:ext uri="{D42A27DB-BD31-4B8C-83A1-F6EECF244321}">
                <p14:modId xmlns:p14="http://schemas.microsoft.com/office/powerpoint/2010/main" val="1694520007"/>
              </p:ext>
            </p:extLst>
          </p:nvPr>
        </p:nvGraphicFramePr>
        <p:xfrm>
          <a:off x="1701460" y="5238387"/>
          <a:ext cx="4114800" cy="637540"/>
        </p:xfrm>
        <a:graphic>
          <a:graphicData uri="http://schemas.openxmlformats.org/drawingml/2006/table">
            <a:tbl>
              <a:tblPr>
                <a:tableStyleId>{5C22544A-7EE6-4342-B048-85BDC9FD1C3A}</a:tableStyleId>
              </a:tblPr>
              <a:tblGrid>
                <a:gridCol w="4114800">
                  <a:extLst>
                    <a:ext uri="{9D8B030D-6E8A-4147-A177-3AD203B41FA5}">
                      <a16:colId xmlns:a16="http://schemas.microsoft.com/office/drawing/2014/main" val="743262961"/>
                    </a:ext>
                  </a:extLst>
                </a:gridCol>
              </a:tblGrid>
              <a:tr h="304800">
                <a:tc>
                  <a:txBody>
                    <a:bodyPr/>
                    <a:lstStyle/>
                    <a:p>
                      <a:pPr rtl="0" fontAlgn="ctr">
                        <a:buNone/>
                      </a:pPr>
                      <a:endParaRPr lang="en-US" sz="1000" b="0" dirty="0">
                        <a:effectLst/>
                        <a:latin typeface="Arial" panose="020B0604020202020204" pitchFamily="34" charset="0"/>
                      </a:endParaRPr>
                    </a:p>
                  </a:txBody>
                  <a:tcPr marL="19050" marR="19050" marT="0" marB="0" anchor="ctr"/>
                </a:tc>
                <a:extLst>
                  <a:ext uri="{0D108BD9-81ED-4DB2-BD59-A6C34878D82A}">
                    <a16:rowId xmlns:a16="http://schemas.microsoft.com/office/drawing/2014/main" val="4271170610"/>
                  </a:ext>
                </a:extLst>
              </a:tr>
              <a:tr h="165100">
                <a:tc>
                  <a:txBody>
                    <a:bodyPr/>
                    <a:lstStyle/>
                    <a:p>
                      <a:pPr rtl="0" fontAlgn="ctr">
                        <a:buNone/>
                      </a:pPr>
                      <a:endParaRPr lang="en-US" sz="1100">
                        <a:effectLst/>
                        <a:latin typeface="Calibri" panose="020F0502020204030204" pitchFamily="34" charset="0"/>
                      </a:endParaRPr>
                    </a:p>
                  </a:txBody>
                  <a:tcPr marL="19050" marR="19050" marT="0" marB="0" anchor="ctr"/>
                </a:tc>
                <a:extLst>
                  <a:ext uri="{0D108BD9-81ED-4DB2-BD59-A6C34878D82A}">
                    <a16:rowId xmlns:a16="http://schemas.microsoft.com/office/drawing/2014/main" val="1160612382"/>
                  </a:ext>
                </a:extLst>
              </a:tr>
              <a:tr h="165100">
                <a:tc>
                  <a:txBody>
                    <a:bodyPr/>
                    <a:lstStyle/>
                    <a:p>
                      <a:pPr rtl="0" fontAlgn="ctr">
                        <a:buNone/>
                      </a:pPr>
                      <a:r>
                        <a:rPr lang="en-US" sz="1000" dirty="0">
                          <a:effectLst/>
                        </a:rPr>
                        <a:t>need to start leveraging social </a:t>
                      </a:r>
                      <a:r>
                        <a:rPr lang="en-US" sz="1000" dirty="0" err="1">
                          <a:effectLst/>
                        </a:rPr>
                        <a:t>social</a:t>
                      </a:r>
                      <a:endParaRPr lang="en-US" sz="1000" b="0" dirty="0">
                        <a:effectLst/>
                        <a:latin typeface="Arial" panose="020B0604020202020204" pitchFamily="34" charset="0"/>
                      </a:endParaRPr>
                    </a:p>
                  </a:txBody>
                  <a:tcPr marL="19050" marR="19050" marT="0" marB="0" anchor="ctr"/>
                </a:tc>
                <a:extLst>
                  <a:ext uri="{0D108BD9-81ED-4DB2-BD59-A6C34878D82A}">
                    <a16:rowId xmlns:a16="http://schemas.microsoft.com/office/drawing/2014/main" val="1068059647"/>
                  </a:ext>
                </a:extLst>
              </a:tr>
            </a:tbl>
          </a:graphicData>
        </a:graphic>
      </p:graphicFrame>
      <p:sp>
        <p:nvSpPr>
          <p:cNvPr id="8" name="TextBox 7">
            <a:extLst>
              <a:ext uri="{FF2B5EF4-FFF2-40B4-BE49-F238E27FC236}">
                <a16:creationId xmlns:a16="http://schemas.microsoft.com/office/drawing/2014/main" id="{BED30236-35C2-D108-C51C-B95E8BCEE5C2}"/>
              </a:ext>
            </a:extLst>
          </p:cNvPr>
          <p:cNvSpPr txBox="1"/>
          <p:nvPr/>
        </p:nvSpPr>
        <p:spPr>
          <a:xfrm>
            <a:off x="149364" y="676824"/>
            <a:ext cx="11756885" cy="1708160"/>
          </a:xfrm>
          <a:prstGeom prst="rect">
            <a:avLst/>
          </a:prstGeom>
          <a:noFill/>
        </p:spPr>
        <p:txBody>
          <a:bodyPr wrap="square">
            <a:spAutoFit/>
          </a:bodyPr>
          <a:lstStyle/>
          <a:p>
            <a:pPr rtl="0" fontAlgn="ctr">
              <a:buNone/>
            </a:pPr>
            <a:r>
              <a:rPr lang="en-US" sz="2400" dirty="0">
                <a:effectLst/>
              </a:rPr>
              <a:t>Outreach; several of us make it a regular habit to frequent the local stores and nurture relationships with store owners making it known our </a:t>
            </a:r>
            <a:r>
              <a:rPr lang="en-US" sz="2400" dirty="0" err="1">
                <a:effectLst/>
              </a:rPr>
              <a:t>prescence</a:t>
            </a:r>
            <a:r>
              <a:rPr lang="en-US" sz="2400" dirty="0">
                <a:effectLst/>
              </a:rPr>
              <a:t> and knowing the owners by a first-name basis.</a:t>
            </a:r>
          </a:p>
          <a:p>
            <a:pPr rtl="0" fontAlgn="ctr">
              <a:buNone/>
            </a:pPr>
            <a:endParaRPr lang="en-US" sz="900" b="0" dirty="0">
              <a:latin typeface="Arial" panose="020B0604020202020204" pitchFamily="34" charset="0"/>
            </a:endParaRPr>
          </a:p>
          <a:p>
            <a:pPr rtl="0" fontAlgn="ctr">
              <a:buNone/>
            </a:pPr>
            <a:r>
              <a:rPr lang="en-US" sz="2400" dirty="0">
                <a:effectLst/>
                <a:latin typeface="Arial" panose="020B0604020202020204" pitchFamily="34" charset="0"/>
              </a:rPr>
              <a:t>Unhappy or searching for a congregation to call home</a:t>
            </a:r>
            <a:endParaRPr lang="en-US" sz="2400" b="0" dirty="0">
              <a:effectLst/>
              <a:latin typeface="Arial" panose="020B0604020202020204" pitchFamily="34" charset="0"/>
            </a:endParaRPr>
          </a:p>
        </p:txBody>
      </p:sp>
      <p:sp>
        <p:nvSpPr>
          <p:cNvPr id="10" name="TextBox 9">
            <a:extLst>
              <a:ext uri="{FF2B5EF4-FFF2-40B4-BE49-F238E27FC236}">
                <a16:creationId xmlns:a16="http://schemas.microsoft.com/office/drawing/2014/main" id="{9313B53B-85B4-3BB5-198E-2CF7273A2B50}"/>
              </a:ext>
            </a:extLst>
          </p:cNvPr>
          <p:cNvSpPr txBox="1"/>
          <p:nvPr/>
        </p:nvSpPr>
        <p:spPr>
          <a:xfrm>
            <a:off x="432393" y="2598089"/>
            <a:ext cx="10058714" cy="1754326"/>
          </a:xfrm>
          <a:prstGeom prst="rect">
            <a:avLst/>
          </a:prstGeom>
          <a:noFill/>
        </p:spPr>
        <p:txBody>
          <a:bodyPr wrap="square">
            <a:spAutoFit/>
          </a:bodyPr>
          <a:lstStyle/>
          <a:p>
            <a:pPr rtl="0" fontAlgn="ctr">
              <a:buNone/>
            </a:pPr>
            <a:r>
              <a:rPr lang="en-US" b="1" dirty="0">
                <a:effectLst/>
              </a:rPr>
              <a:t>large number of families that have school aged children of all grades. </a:t>
            </a:r>
            <a:r>
              <a:rPr lang="en-US" b="1" dirty="0" err="1">
                <a:effectLst/>
              </a:rPr>
              <a:t>THere</a:t>
            </a:r>
            <a:r>
              <a:rPr lang="en-US" b="1" dirty="0">
                <a:effectLst/>
              </a:rPr>
              <a:t> is a way to connect to them but</a:t>
            </a:r>
            <a:br>
              <a:rPr lang="en-US" b="1" dirty="0">
                <a:effectLst/>
              </a:rPr>
            </a:br>
            <a:r>
              <a:rPr lang="en-US" b="1" dirty="0">
                <a:effectLst/>
              </a:rPr>
              <a:t>we lack the resources of a modern church for that.</a:t>
            </a:r>
          </a:p>
          <a:p>
            <a:pPr rtl="0" fontAlgn="ctr">
              <a:buNone/>
            </a:pPr>
            <a:endParaRPr lang="en-US" b="1" dirty="0">
              <a:latin typeface="Arial" panose="020B0604020202020204" pitchFamily="34" charset="0"/>
            </a:endParaRPr>
          </a:p>
          <a:p>
            <a:pPr rtl="0" fontAlgn="ctr">
              <a:buNone/>
            </a:pPr>
            <a:r>
              <a:rPr lang="en-US" b="1" dirty="0">
                <a:effectLst/>
                <a:latin typeface="Arial" panose="020B0604020202020204" pitchFamily="34" charset="0"/>
              </a:rPr>
              <a:t>N ee to start leveraging social</a:t>
            </a:r>
          </a:p>
          <a:p>
            <a:pPr rtl="0" fontAlgn="ctr">
              <a:buNone/>
            </a:pPr>
            <a:endParaRPr lang="en-US" b="1" dirty="0">
              <a:effectLst/>
              <a:latin typeface="Arial" panose="020B0604020202020204" pitchFamily="34" charset="0"/>
            </a:endParaRPr>
          </a:p>
        </p:txBody>
      </p:sp>
      <p:sp>
        <p:nvSpPr>
          <p:cNvPr id="11" name="TextBox 10">
            <a:extLst>
              <a:ext uri="{FF2B5EF4-FFF2-40B4-BE49-F238E27FC236}">
                <a16:creationId xmlns:a16="http://schemas.microsoft.com/office/drawing/2014/main" id="{2B7B23A8-4580-45F9-B855-924DE1AF6C38}"/>
              </a:ext>
            </a:extLst>
          </p:cNvPr>
          <p:cNvSpPr txBox="1"/>
          <p:nvPr/>
        </p:nvSpPr>
        <p:spPr>
          <a:xfrm>
            <a:off x="285750" y="3965219"/>
            <a:ext cx="8727621" cy="2031325"/>
          </a:xfrm>
          <a:prstGeom prst="rect">
            <a:avLst/>
          </a:prstGeom>
          <a:noFill/>
        </p:spPr>
        <p:txBody>
          <a:bodyPr wrap="square" rtlCol="0">
            <a:spAutoFit/>
          </a:bodyPr>
          <a:lstStyle/>
          <a:p>
            <a:pPr fontAlgn="ctr"/>
            <a:r>
              <a:rPr lang="en-US" dirty="0"/>
              <a:t>Technological Outreach: we recently updated our website and have a tech </a:t>
            </a:r>
            <a:r>
              <a:rPr lang="en-US" dirty="0" err="1"/>
              <a:t>profressional</a:t>
            </a:r>
            <a:r>
              <a:rPr lang="en-US" dirty="0"/>
              <a:t> among the membership able to manage the website, mobile app, and any other things of a high technological knowledge. Other members are taking up responsibilities to assist in social media outreach through the technology that is being developer for further outreach. Our zoom allows for members and visitors to stay connected with our community. Further expansion in this area can lead to greater involvement.</a:t>
            </a:r>
            <a:endParaRPr lang="en-US" dirty="0">
              <a:latin typeface="Arial" panose="020B0604020202020204" pitchFamily="34" charset="0"/>
            </a:endParaRPr>
          </a:p>
        </p:txBody>
      </p:sp>
      <p:sp>
        <p:nvSpPr>
          <p:cNvPr id="13" name="Content Placeholder 12">
            <a:extLst>
              <a:ext uri="{FF2B5EF4-FFF2-40B4-BE49-F238E27FC236}">
                <a16:creationId xmlns:a16="http://schemas.microsoft.com/office/drawing/2014/main" id="{758554E0-FD88-4CCE-CD1A-28D62D79BAED}"/>
              </a:ext>
            </a:extLst>
          </p:cNvPr>
          <p:cNvSpPr>
            <a:spLocks noGrp="1"/>
          </p:cNvSpPr>
          <p:nvPr>
            <p:ph sz="quarter" idx="13"/>
          </p:nvPr>
        </p:nvSpPr>
        <p:spPr>
          <a:xfrm>
            <a:off x="359229" y="2816678"/>
            <a:ext cx="11906250" cy="4547507"/>
          </a:xfrm>
        </p:spPr>
        <p:txBody>
          <a:bodyPr/>
          <a:lstStyle/>
          <a:p>
            <a:endParaRPr lang="en-US" dirty="0"/>
          </a:p>
        </p:txBody>
      </p:sp>
    </p:spTree>
    <p:extLst>
      <p:ext uri="{BB962C8B-B14F-4D97-AF65-F5344CB8AC3E}">
        <p14:creationId xmlns:p14="http://schemas.microsoft.com/office/powerpoint/2010/main" val="1212295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19EF-7A62-EF49-7E14-00E7E9CD24CD}"/>
              </a:ext>
            </a:extLst>
          </p:cNvPr>
          <p:cNvSpPr>
            <a:spLocks noGrp="1"/>
          </p:cNvSpPr>
          <p:nvPr>
            <p:ph type="title"/>
          </p:nvPr>
        </p:nvSpPr>
        <p:spPr>
          <a:xfrm>
            <a:off x="877991" y="419546"/>
            <a:ext cx="8380309" cy="876193"/>
          </a:xfrm>
        </p:spPr>
        <p:txBody>
          <a:bodyPr>
            <a:normAutofit/>
          </a:bodyPr>
          <a:lstStyle/>
          <a:p>
            <a:r>
              <a:rPr lang="en-US" sz="5400" dirty="0"/>
              <a:t>THREATS</a:t>
            </a:r>
          </a:p>
        </p:txBody>
      </p:sp>
      <p:graphicFrame>
        <p:nvGraphicFramePr>
          <p:cNvPr id="4" name="Content Placeholder 3">
            <a:extLst>
              <a:ext uri="{FF2B5EF4-FFF2-40B4-BE49-F238E27FC236}">
                <a16:creationId xmlns:a16="http://schemas.microsoft.com/office/drawing/2014/main" id="{AD56D10E-A2BF-AD8B-0A3E-09D4EF750F16}"/>
              </a:ext>
            </a:extLst>
          </p:cNvPr>
          <p:cNvGraphicFramePr>
            <a:graphicFrameLocks noGrp="1"/>
          </p:cNvGraphicFramePr>
          <p:nvPr>
            <p:ph sz="quarter" idx="4294967295"/>
            <p:extLst>
              <p:ext uri="{D42A27DB-BD31-4B8C-83A1-F6EECF244321}">
                <p14:modId xmlns:p14="http://schemas.microsoft.com/office/powerpoint/2010/main" val="245772830"/>
              </p:ext>
            </p:extLst>
          </p:nvPr>
        </p:nvGraphicFramePr>
        <p:xfrm>
          <a:off x="0" y="1522912"/>
          <a:ext cx="10752364" cy="2828239"/>
        </p:xfrm>
        <a:graphic>
          <a:graphicData uri="http://schemas.openxmlformats.org/drawingml/2006/table">
            <a:tbl>
              <a:tblPr>
                <a:tableStyleId>{5C22544A-7EE6-4342-B048-85BDC9FD1C3A}</a:tableStyleId>
              </a:tblPr>
              <a:tblGrid>
                <a:gridCol w="10752364">
                  <a:extLst>
                    <a:ext uri="{9D8B030D-6E8A-4147-A177-3AD203B41FA5}">
                      <a16:colId xmlns:a16="http://schemas.microsoft.com/office/drawing/2014/main" val="102747822"/>
                    </a:ext>
                  </a:extLst>
                </a:gridCol>
              </a:tblGrid>
              <a:tr h="466039">
                <a:tc>
                  <a:txBody>
                    <a:bodyPr/>
                    <a:lstStyle/>
                    <a:p>
                      <a:pPr rtl="0" fontAlgn="ctr">
                        <a:buNone/>
                      </a:pPr>
                      <a:endParaRPr lang="en-US" sz="1100" dirty="0">
                        <a:effectLst/>
                        <a:latin typeface="Calibri" panose="020F0502020204030204" pitchFamily="34" charset="0"/>
                      </a:endParaRPr>
                    </a:p>
                  </a:txBody>
                  <a:tcPr marL="18713" marR="18713" marT="0" marB="0" anchor="ctr"/>
                </a:tc>
                <a:extLst>
                  <a:ext uri="{0D108BD9-81ED-4DB2-BD59-A6C34878D82A}">
                    <a16:rowId xmlns:a16="http://schemas.microsoft.com/office/drawing/2014/main" val="1204334735"/>
                  </a:ext>
                </a:extLst>
              </a:tr>
              <a:tr h="672354">
                <a:tc>
                  <a:txBody>
                    <a:bodyPr/>
                    <a:lstStyle/>
                    <a:p>
                      <a:pPr rtl="0" fontAlgn="ctr">
                        <a:buNone/>
                      </a:pPr>
                      <a:r>
                        <a:rPr lang="en-US" sz="1800" dirty="0">
                          <a:effectLst/>
                        </a:rPr>
                        <a:t>Passive aggressiveness; there are a few instances where members who have a beef with other members are expressing them through public displays of defiance. One such example is the use of general prayer as a weapon of criticism indirectly towards another member.</a:t>
                      </a:r>
                      <a:endParaRPr lang="en-US" sz="1800" b="0" dirty="0">
                        <a:effectLst/>
                        <a:latin typeface="Arial" panose="020B0604020202020204" pitchFamily="34" charset="0"/>
                      </a:endParaRPr>
                    </a:p>
                  </a:txBody>
                  <a:tcPr marL="18713" marR="18713" marT="0" marB="0" anchor="ctr"/>
                </a:tc>
                <a:extLst>
                  <a:ext uri="{0D108BD9-81ED-4DB2-BD59-A6C34878D82A}">
                    <a16:rowId xmlns:a16="http://schemas.microsoft.com/office/drawing/2014/main" val="360126247"/>
                  </a:ext>
                </a:extLst>
              </a:tr>
              <a:tr h="224118">
                <a:tc>
                  <a:txBody>
                    <a:bodyPr/>
                    <a:lstStyle/>
                    <a:p>
                      <a:pPr rtl="0" fontAlgn="ctr">
                        <a:buNone/>
                      </a:pPr>
                      <a:endParaRPr lang="en-US" sz="1800">
                        <a:effectLst/>
                        <a:latin typeface="Calibri" panose="020F0502020204030204" pitchFamily="34" charset="0"/>
                      </a:endParaRPr>
                    </a:p>
                  </a:txBody>
                  <a:tcPr marL="18713" marR="18713" marT="0" marB="0" anchor="ctr"/>
                </a:tc>
                <a:extLst>
                  <a:ext uri="{0D108BD9-81ED-4DB2-BD59-A6C34878D82A}">
                    <a16:rowId xmlns:a16="http://schemas.microsoft.com/office/drawing/2014/main" val="1751445227"/>
                  </a:ext>
                </a:extLst>
              </a:tr>
              <a:tr h="896472">
                <a:tc>
                  <a:txBody>
                    <a:bodyPr/>
                    <a:lstStyle/>
                    <a:p>
                      <a:pPr rtl="0" fontAlgn="ctr">
                        <a:buNone/>
                      </a:pPr>
                      <a:r>
                        <a:rPr lang="en-US" sz="1800" dirty="0">
                          <a:effectLst/>
                        </a:rPr>
                        <a:t>monetary security; because of the low reception of offering gathered with only a few members producing the most, paying for common bills to keep the building operational becomes a burden to leadership sometimes having to go through drastic measures to find a way to keep the facilities available.</a:t>
                      </a:r>
                      <a:endParaRPr lang="en-US" sz="1800" b="0" dirty="0">
                        <a:effectLst/>
                        <a:latin typeface="Arial" panose="020B0604020202020204" pitchFamily="34" charset="0"/>
                      </a:endParaRPr>
                    </a:p>
                  </a:txBody>
                  <a:tcPr marL="18713" marR="18713" marT="0" marB="0" anchor="ctr"/>
                </a:tc>
                <a:extLst>
                  <a:ext uri="{0D108BD9-81ED-4DB2-BD59-A6C34878D82A}">
                    <a16:rowId xmlns:a16="http://schemas.microsoft.com/office/drawing/2014/main" val="2282365368"/>
                  </a:ext>
                </a:extLst>
              </a:tr>
              <a:tr h="136961">
                <a:tc>
                  <a:txBody>
                    <a:bodyPr/>
                    <a:lstStyle/>
                    <a:p>
                      <a:pPr rtl="0" fontAlgn="ctr">
                        <a:buNone/>
                      </a:pPr>
                      <a:endParaRPr lang="en-US" sz="1100" dirty="0">
                        <a:effectLst/>
                        <a:latin typeface="Calibri" panose="020F0502020204030204" pitchFamily="34" charset="0"/>
                      </a:endParaRPr>
                    </a:p>
                  </a:txBody>
                  <a:tcPr marL="18713" marR="18713" marT="0" marB="0" anchor="ctr"/>
                </a:tc>
                <a:extLst>
                  <a:ext uri="{0D108BD9-81ED-4DB2-BD59-A6C34878D82A}">
                    <a16:rowId xmlns:a16="http://schemas.microsoft.com/office/drawing/2014/main" val="2349832988"/>
                  </a:ext>
                </a:extLst>
              </a:tr>
            </a:tbl>
          </a:graphicData>
        </a:graphic>
      </p:graphicFrame>
      <p:graphicFrame>
        <p:nvGraphicFramePr>
          <p:cNvPr id="6" name="Table 5">
            <a:extLst>
              <a:ext uri="{FF2B5EF4-FFF2-40B4-BE49-F238E27FC236}">
                <a16:creationId xmlns:a16="http://schemas.microsoft.com/office/drawing/2014/main" id="{648D5391-BD40-21FA-8099-2929099C5B21}"/>
              </a:ext>
            </a:extLst>
          </p:cNvPr>
          <p:cNvGraphicFramePr>
            <a:graphicFrameLocks noGrp="1"/>
          </p:cNvGraphicFramePr>
          <p:nvPr>
            <p:extLst>
              <p:ext uri="{D42A27DB-BD31-4B8C-83A1-F6EECF244321}">
                <p14:modId xmlns:p14="http://schemas.microsoft.com/office/powerpoint/2010/main" val="3602560034"/>
              </p:ext>
            </p:extLst>
          </p:nvPr>
        </p:nvGraphicFramePr>
        <p:xfrm>
          <a:off x="-1" y="4351152"/>
          <a:ext cx="10752365" cy="1461820"/>
        </p:xfrm>
        <a:graphic>
          <a:graphicData uri="http://schemas.openxmlformats.org/drawingml/2006/table">
            <a:tbl>
              <a:tblPr>
                <a:tableStyleId>{5C22544A-7EE6-4342-B048-85BDC9FD1C3A}</a:tableStyleId>
              </a:tblPr>
              <a:tblGrid>
                <a:gridCol w="10752365">
                  <a:extLst>
                    <a:ext uri="{9D8B030D-6E8A-4147-A177-3AD203B41FA5}">
                      <a16:colId xmlns:a16="http://schemas.microsoft.com/office/drawing/2014/main" val="1968260651"/>
                    </a:ext>
                  </a:extLst>
                </a:gridCol>
              </a:tblGrid>
              <a:tr h="443503">
                <a:tc>
                  <a:txBody>
                    <a:bodyPr/>
                    <a:lstStyle/>
                    <a:p>
                      <a:pPr rtl="0" fontAlgn="ctr">
                        <a:buNone/>
                      </a:pPr>
                      <a:endParaRPr lang="en-US" sz="1800" dirty="0">
                        <a:effectLst/>
                        <a:latin typeface="Calibri" panose="020F0502020204030204" pitchFamily="34" charset="0"/>
                      </a:endParaRPr>
                    </a:p>
                  </a:txBody>
                  <a:tcPr marL="19050" marR="19050" marT="0" marB="0" anchor="ctr"/>
                </a:tc>
                <a:extLst>
                  <a:ext uri="{0D108BD9-81ED-4DB2-BD59-A6C34878D82A}">
                    <a16:rowId xmlns:a16="http://schemas.microsoft.com/office/drawing/2014/main" val="1326777848"/>
                  </a:ext>
                </a:extLst>
              </a:tr>
              <a:tr h="1018317">
                <a:tc>
                  <a:txBody>
                    <a:bodyPr/>
                    <a:lstStyle/>
                    <a:p>
                      <a:pPr rtl="0" fontAlgn="ctr">
                        <a:buNone/>
                      </a:pPr>
                      <a:r>
                        <a:rPr lang="en-US" sz="1800" dirty="0">
                          <a:effectLst/>
                        </a:rPr>
                        <a:t>Procrastination; there are times when members involved in ministries and other activities are waiting on other members for vital information that holds back progress being made. Even after multiple follow-ups, actions are delayed due to lack of focus and outside distracts.</a:t>
                      </a:r>
                      <a:endParaRPr lang="en-US" sz="1800" b="0" dirty="0">
                        <a:effectLst/>
                        <a:latin typeface="Arial" panose="020B0604020202020204" pitchFamily="34" charset="0"/>
                      </a:endParaRPr>
                    </a:p>
                  </a:txBody>
                  <a:tcPr marL="19050" marR="19050" marT="0" marB="0" anchor="ctr"/>
                </a:tc>
                <a:extLst>
                  <a:ext uri="{0D108BD9-81ED-4DB2-BD59-A6C34878D82A}">
                    <a16:rowId xmlns:a16="http://schemas.microsoft.com/office/drawing/2014/main" val="427845133"/>
                  </a:ext>
                </a:extLst>
              </a:tr>
            </a:tbl>
          </a:graphicData>
        </a:graphic>
      </p:graphicFrame>
    </p:spTree>
    <p:extLst>
      <p:ext uri="{BB962C8B-B14F-4D97-AF65-F5344CB8AC3E}">
        <p14:creationId xmlns:p14="http://schemas.microsoft.com/office/powerpoint/2010/main" val="3074037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A2C87-5FA0-C306-BA6F-B15648C8643B}"/>
              </a:ext>
            </a:extLst>
          </p:cNvPr>
          <p:cNvSpPr>
            <a:spLocks noGrp="1"/>
          </p:cNvSpPr>
          <p:nvPr>
            <p:ph type="title"/>
          </p:nvPr>
        </p:nvSpPr>
        <p:spPr>
          <a:xfrm>
            <a:off x="1033112" y="256261"/>
            <a:ext cx="9942409" cy="876193"/>
          </a:xfrm>
        </p:spPr>
        <p:txBody>
          <a:bodyPr/>
          <a:lstStyle/>
          <a:p>
            <a:r>
              <a:rPr lang="en-US" dirty="0">
                <a:solidFill>
                  <a:srgbClr val="FFC000"/>
                </a:solidFill>
              </a:rPr>
              <a:t>1.  Rejuvenated about serving God</a:t>
            </a:r>
          </a:p>
        </p:txBody>
      </p:sp>
      <p:sp>
        <p:nvSpPr>
          <p:cNvPr id="3" name="Content Placeholder 2">
            <a:extLst>
              <a:ext uri="{FF2B5EF4-FFF2-40B4-BE49-F238E27FC236}">
                <a16:creationId xmlns:a16="http://schemas.microsoft.com/office/drawing/2014/main" id="{C15808C3-18EA-DC76-60B0-CB5E1EFB0695}"/>
              </a:ext>
            </a:extLst>
          </p:cNvPr>
          <p:cNvSpPr>
            <a:spLocks noGrp="1"/>
          </p:cNvSpPr>
          <p:nvPr>
            <p:ph idx="1"/>
          </p:nvPr>
        </p:nvSpPr>
        <p:spPr>
          <a:xfrm>
            <a:off x="388594" y="895688"/>
            <a:ext cx="9942409" cy="5962312"/>
          </a:xfrm>
        </p:spPr>
        <p:txBody>
          <a:bodyPr>
            <a:normAutofit fontScale="40000" lnSpcReduction="20000"/>
          </a:bodyPr>
          <a:lstStyle/>
          <a:p>
            <a:r>
              <a:rPr lang="en-US" sz="5900" b="1" dirty="0">
                <a:solidFill>
                  <a:srgbClr val="FFC000"/>
                </a:solidFill>
              </a:rPr>
              <a:t>Felt like:</a:t>
            </a:r>
          </a:p>
          <a:p>
            <a:pPr marL="285750" indent="-285750">
              <a:lnSpc>
                <a:spcPct val="170000"/>
              </a:lnSpc>
              <a:buFont typeface="Arial" panose="020B0604020202020204" pitchFamily="34" charset="0"/>
              <a:buChar char="•"/>
            </a:pPr>
            <a:r>
              <a:rPr lang="en-US" sz="3400" dirty="0">
                <a:solidFill>
                  <a:srgbClr val="FFFF00"/>
                </a:solidFill>
              </a:rPr>
              <a:t>I could see that my service was genuinely helping somebody grow, heal, feel supported and draw closer to God. Purposeful</a:t>
            </a:r>
          </a:p>
          <a:p>
            <a:pPr marL="285750" indent="-285750">
              <a:lnSpc>
                <a:spcPct val="170000"/>
              </a:lnSpc>
              <a:buFont typeface="Arial" panose="020B0604020202020204" pitchFamily="34" charset="0"/>
              <a:buChar char="•"/>
            </a:pPr>
            <a:r>
              <a:rPr lang="en-US" sz="3400" dirty="0">
                <a:solidFill>
                  <a:srgbClr val="FFFF00"/>
                </a:solidFill>
              </a:rPr>
              <a:t>Spiritually Energized</a:t>
            </a:r>
          </a:p>
          <a:p>
            <a:pPr marL="285750" indent="-285750">
              <a:lnSpc>
                <a:spcPct val="170000"/>
              </a:lnSpc>
              <a:buFont typeface="Arial" panose="020B0604020202020204" pitchFamily="34" charset="0"/>
              <a:buChar char="•"/>
            </a:pPr>
            <a:r>
              <a:rPr lang="en-US" sz="3400" dirty="0">
                <a:solidFill>
                  <a:srgbClr val="FFFF00"/>
                </a:solidFill>
              </a:rPr>
              <a:t>Grateful</a:t>
            </a:r>
          </a:p>
          <a:p>
            <a:pPr marL="285750" indent="-285750">
              <a:lnSpc>
                <a:spcPct val="170000"/>
              </a:lnSpc>
              <a:buFont typeface="Arial" panose="020B0604020202020204" pitchFamily="34" charset="0"/>
              <a:buChar char="•"/>
            </a:pPr>
            <a:r>
              <a:rPr lang="en-US" sz="3400" dirty="0">
                <a:solidFill>
                  <a:srgbClr val="FFFF00"/>
                </a:solidFill>
              </a:rPr>
              <a:t>Reminded that God can use our experiences, gifts and even our challenges for something greater than ourselves</a:t>
            </a:r>
          </a:p>
          <a:p>
            <a:pPr marL="285750" indent="-285750">
              <a:lnSpc>
                <a:spcPct val="170000"/>
              </a:lnSpc>
              <a:buFont typeface="Arial" panose="020B0604020202020204" pitchFamily="34" charset="0"/>
              <a:buChar char="•"/>
            </a:pPr>
            <a:r>
              <a:rPr lang="en-US" sz="3400" dirty="0" err="1">
                <a:solidFill>
                  <a:srgbClr val="FFFF00"/>
                </a:solidFill>
              </a:rPr>
              <a:t>Inspiratiion</a:t>
            </a:r>
            <a:r>
              <a:rPr lang="en-US" sz="3400" dirty="0">
                <a:solidFill>
                  <a:srgbClr val="FFFF00"/>
                </a:solidFill>
              </a:rPr>
              <a:t>, Relief, Hope</a:t>
            </a:r>
          </a:p>
          <a:p>
            <a:pPr marL="285750" indent="-285750">
              <a:lnSpc>
                <a:spcPct val="170000"/>
              </a:lnSpc>
              <a:buFont typeface="Arial" panose="020B0604020202020204" pitchFamily="34" charset="0"/>
              <a:buChar char="•"/>
            </a:pPr>
            <a:r>
              <a:rPr lang="en-US" sz="3400" dirty="0">
                <a:solidFill>
                  <a:srgbClr val="FFFF00"/>
                </a:solidFill>
              </a:rPr>
              <a:t>I felt like a new person</a:t>
            </a:r>
          </a:p>
          <a:p>
            <a:pPr marL="285750" indent="-285750">
              <a:lnSpc>
                <a:spcPct val="170000"/>
              </a:lnSpc>
              <a:buFont typeface="Arial" panose="020B0604020202020204" pitchFamily="34" charset="0"/>
              <a:buChar char="•"/>
            </a:pPr>
            <a:r>
              <a:rPr lang="en-US" sz="3400" dirty="0">
                <a:solidFill>
                  <a:srgbClr val="FFFF00"/>
                </a:solidFill>
              </a:rPr>
              <a:t>Excited</a:t>
            </a:r>
          </a:p>
          <a:p>
            <a:pPr marL="285750" indent="-285750">
              <a:lnSpc>
                <a:spcPct val="170000"/>
              </a:lnSpc>
              <a:buFont typeface="Arial" panose="020B0604020202020204" pitchFamily="34" charset="0"/>
              <a:buChar char="•"/>
            </a:pPr>
            <a:r>
              <a:rPr lang="en-US" sz="3400" dirty="0">
                <a:solidFill>
                  <a:srgbClr val="FFFF00"/>
                </a:solidFill>
              </a:rPr>
              <a:t>Like nothing can bring me down</a:t>
            </a:r>
          </a:p>
          <a:p>
            <a:pPr marL="285750" indent="-285750">
              <a:lnSpc>
                <a:spcPct val="170000"/>
              </a:lnSpc>
              <a:buFont typeface="Arial" panose="020B0604020202020204" pitchFamily="34" charset="0"/>
              <a:buChar char="•"/>
            </a:pPr>
            <a:r>
              <a:rPr lang="en-US" sz="3400" dirty="0">
                <a:solidFill>
                  <a:srgbClr val="FFFF00"/>
                </a:solidFill>
              </a:rPr>
              <a:t>Like I was wanted and needed in the community of believers</a:t>
            </a:r>
          </a:p>
          <a:p>
            <a:pPr marL="285750" indent="-285750">
              <a:lnSpc>
                <a:spcPct val="170000"/>
              </a:lnSpc>
              <a:buFont typeface="Arial" panose="020B0604020202020204" pitchFamily="34" charset="0"/>
              <a:buChar char="•"/>
            </a:pPr>
            <a:r>
              <a:rPr lang="en-US" sz="3400" dirty="0">
                <a:solidFill>
                  <a:srgbClr val="FFFF00"/>
                </a:solidFill>
              </a:rPr>
              <a:t>I felt like my talents were being recognized, appreciated</a:t>
            </a:r>
          </a:p>
          <a:p>
            <a:pPr marL="285750" indent="-285750">
              <a:lnSpc>
                <a:spcPct val="170000"/>
              </a:lnSpc>
              <a:buFont typeface="Arial" panose="020B0604020202020204" pitchFamily="34" charset="0"/>
              <a:buChar char="•"/>
            </a:pPr>
            <a:r>
              <a:rPr lang="en-US" sz="3400" dirty="0">
                <a:solidFill>
                  <a:srgbClr val="FFFF00"/>
                </a:solidFill>
              </a:rPr>
              <a:t>I felt rejuvenated</a:t>
            </a:r>
          </a:p>
        </p:txBody>
      </p:sp>
    </p:spTree>
    <p:extLst>
      <p:ext uri="{BB962C8B-B14F-4D97-AF65-F5344CB8AC3E}">
        <p14:creationId xmlns:p14="http://schemas.microsoft.com/office/powerpoint/2010/main" val="3023300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A43D4-5A02-706D-D93C-B5EBB928D6F9}"/>
              </a:ext>
            </a:extLst>
          </p:cNvPr>
          <p:cNvSpPr>
            <a:spLocks noGrp="1"/>
          </p:cNvSpPr>
          <p:nvPr>
            <p:ph type="title"/>
          </p:nvPr>
        </p:nvSpPr>
        <p:spPr>
          <a:xfrm>
            <a:off x="396759" y="321574"/>
            <a:ext cx="9942409" cy="876193"/>
          </a:xfrm>
        </p:spPr>
        <p:txBody>
          <a:bodyPr/>
          <a:lstStyle/>
          <a:p>
            <a:r>
              <a:rPr lang="en-US" b="1" dirty="0">
                <a:solidFill>
                  <a:srgbClr val="FFC000"/>
                </a:solidFill>
              </a:rPr>
              <a:t>Most alive in Serving God While at Montclair</a:t>
            </a:r>
          </a:p>
        </p:txBody>
      </p:sp>
      <p:sp>
        <p:nvSpPr>
          <p:cNvPr id="3" name="Content Placeholder 2">
            <a:extLst>
              <a:ext uri="{FF2B5EF4-FFF2-40B4-BE49-F238E27FC236}">
                <a16:creationId xmlns:a16="http://schemas.microsoft.com/office/drawing/2014/main" id="{281E865B-7FC8-83F8-F585-00B2CA464547}"/>
              </a:ext>
            </a:extLst>
          </p:cNvPr>
          <p:cNvSpPr>
            <a:spLocks noGrp="1"/>
          </p:cNvSpPr>
          <p:nvPr>
            <p:ph idx="1"/>
          </p:nvPr>
        </p:nvSpPr>
        <p:spPr>
          <a:xfrm>
            <a:off x="478402" y="680356"/>
            <a:ext cx="11648283" cy="6242957"/>
          </a:xfrm>
        </p:spPr>
        <p:txBody>
          <a:bodyPr>
            <a:noAutofit/>
          </a:bodyPr>
          <a:lstStyle/>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Song Leading, Welcoming visitors</a:t>
            </a:r>
          </a:p>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When scriptures were read and how it related to what I was going through personally</a:t>
            </a:r>
          </a:p>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When we are successful with events, Mentoring young people</a:t>
            </a:r>
          </a:p>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When we really “get” as a team</a:t>
            </a:r>
          </a:p>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When I have prepared flyers for various events</a:t>
            </a:r>
          </a:p>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Genuine fellowship, meaningful conversation</a:t>
            </a:r>
          </a:p>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Opportunity to serve beyond the walls of the building</a:t>
            </a:r>
          </a:p>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Moments when brothers and sisters are genuinely encouraging one another</a:t>
            </a:r>
          </a:p>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Strengthening families’  Demonstrating Christ through action</a:t>
            </a:r>
          </a:p>
          <a:p>
            <a:pPr marL="342900" indent="-342900">
              <a:lnSpc>
                <a:spcPct val="150000"/>
              </a:lnSpc>
              <a:buFont typeface="Arial" panose="020B0604020202020204" pitchFamily="34" charset="0"/>
              <a:buChar char="•"/>
            </a:pPr>
            <a:r>
              <a:rPr lang="en-US" sz="2000" b="1" dirty="0">
                <a:solidFill>
                  <a:schemeClr val="accent4">
                    <a:lumMod val="40000"/>
                    <a:lumOff val="60000"/>
                  </a:schemeClr>
                </a:solidFill>
              </a:rPr>
              <a:t>The church is a fellowship of people actively living out Christ through action</a:t>
            </a:r>
          </a:p>
        </p:txBody>
      </p:sp>
    </p:spTree>
    <p:extLst>
      <p:ext uri="{BB962C8B-B14F-4D97-AF65-F5344CB8AC3E}">
        <p14:creationId xmlns:p14="http://schemas.microsoft.com/office/powerpoint/2010/main" val="2141737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22A1C-A445-9E05-E7E3-27C4598E6FEE}"/>
              </a:ext>
            </a:extLst>
          </p:cNvPr>
          <p:cNvSpPr>
            <a:spLocks noGrp="1"/>
          </p:cNvSpPr>
          <p:nvPr>
            <p:ph type="title"/>
          </p:nvPr>
        </p:nvSpPr>
        <p:spPr>
          <a:xfrm>
            <a:off x="510598" y="150124"/>
            <a:ext cx="9942409" cy="876193"/>
          </a:xfrm>
        </p:spPr>
        <p:txBody>
          <a:bodyPr/>
          <a:lstStyle/>
          <a:p>
            <a:r>
              <a:rPr lang="en-US" b="1" dirty="0"/>
              <a:t>WILLING TO DO</a:t>
            </a:r>
          </a:p>
        </p:txBody>
      </p:sp>
      <p:sp>
        <p:nvSpPr>
          <p:cNvPr id="3" name="Content Placeholder 2">
            <a:extLst>
              <a:ext uri="{FF2B5EF4-FFF2-40B4-BE49-F238E27FC236}">
                <a16:creationId xmlns:a16="http://schemas.microsoft.com/office/drawing/2014/main" id="{4126F1A8-683F-C426-3C6A-AEDE90459E9E}"/>
              </a:ext>
            </a:extLst>
          </p:cNvPr>
          <p:cNvSpPr>
            <a:spLocks noGrp="1"/>
          </p:cNvSpPr>
          <p:nvPr>
            <p:ph idx="1"/>
          </p:nvPr>
        </p:nvSpPr>
        <p:spPr>
          <a:xfrm>
            <a:off x="723331" y="500741"/>
            <a:ext cx="9942409" cy="7541079"/>
          </a:xfrm>
        </p:spPr>
        <p:txBody>
          <a:bodyPr>
            <a:normAutofit/>
          </a:bodyPr>
          <a:lstStyle/>
          <a:p>
            <a:pPr marL="342900" indent="-342900">
              <a:lnSpc>
                <a:spcPct val="170000"/>
              </a:lnSpc>
              <a:buFont typeface="Arial" panose="020B0604020202020204" pitchFamily="34" charset="0"/>
              <a:buChar char="•"/>
            </a:pPr>
            <a:r>
              <a:rPr lang="en-US" sz="1800" b="1" dirty="0"/>
              <a:t>Cooperate with goals and mission as well as activities that help with outreach and education </a:t>
            </a:r>
          </a:p>
          <a:p>
            <a:pPr marL="342900" indent="-342900">
              <a:lnSpc>
                <a:spcPct val="170000"/>
              </a:lnSpc>
              <a:buFont typeface="Arial" panose="020B0604020202020204" pitchFamily="34" charset="0"/>
              <a:buChar char="•"/>
            </a:pPr>
            <a:r>
              <a:rPr lang="en-US" sz="1800" b="1" dirty="0"/>
              <a:t>Connect with people</a:t>
            </a:r>
          </a:p>
          <a:p>
            <a:pPr marL="342900" indent="-342900">
              <a:lnSpc>
                <a:spcPct val="170000"/>
              </a:lnSpc>
              <a:buFont typeface="Arial" panose="020B0604020202020204" pitchFamily="34" charset="0"/>
              <a:buChar char="•"/>
            </a:pPr>
            <a:r>
              <a:rPr lang="en-US" sz="1800" b="1" dirty="0"/>
              <a:t>Develop relationships</a:t>
            </a:r>
          </a:p>
          <a:p>
            <a:pPr marL="342900" indent="-342900">
              <a:lnSpc>
                <a:spcPct val="170000"/>
              </a:lnSpc>
              <a:buFont typeface="Arial" panose="020B0604020202020204" pitchFamily="34" charset="0"/>
              <a:buChar char="•"/>
            </a:pPr>
            <a:r>
              <a:rPr lang="en-US" sz="1800" b="1" dirty="0"/>
              <a:t>Organize ideas and help turn vision into action</a:t>
            </a:r>
          </a:p>
          <a:p>
            <a:pPr marL="342900" indent="-342900">
              <a:lnSpc>
                <a:spcPct val="170000"/>
              </a:lnSpc>
              <a:buFont typeface="Arial" panose="020B0604020202020204" pitchFamily="34" charset="0"/>
              <a:buChar char="•"/>
            </a:pPr>
            <a:r>
              <a:rPr lang="en-US" sz="1800" b="1" dirty="0"/>
              <a:t>Use my experience in: education, leadership, OD, working with young people.</a:t>
            </a:r>
          </a:p>
          <a:p>
            <a:pPr marL="342900" indent="-342900">
              <a:lnSpc>
                <a:spcPct val="170000"/>
              </a:lnSpc>
              <a:buFont typeface="Arial" panose="020B0604020202020204" pitchFamily="34" charset="0"/>
              <a:buChar char="•"/>
            </a:pPr>
            <a:r>
              <a:rPr lang="en-US" sz="1800" b="1" dirty="0"/>
              <a:t>Active listening, Encouraging, Teach, Build partnerships,</a:t>
            </a:r>
          </a:p>
          <a:p>
            <a:pPr marL="342900" indent="-342900">
              <a:lnSpc>
                <a:spcPct val="170000"/>
              </a:lnSpc>
              <a:buFont typeface="Arial" panose="020B0604020202020204" pitchFamily="34" charset="0"/>
              <a:buChar char="•"/>
            </a:pPr>
            <a:r>
              <a:rPr lang="en-US" sz="1800" b="1" dirty="0"/>
              <a:t>Develop programs that can help people grow</a:t>
            </a:r>
          </a:p>
          <a:p>
            <a:pPr marL="342900" indent="-342900">
              <a:lnSpc>
                <a:spcPct val="170000"/>
              </a:lnSpc>
              <a:buFont typeface="Arial" panose="020B0604020202020204" pitchFamily="34" charset="0"/>
              <a:buChar char="•"/>
            </a:pPr>
            <a:r>
              <a:rPr lang="en-US" sz="1800" b="1" dirty="0"/>
              <a:t>Strengthen men’s </a:t>
            </a:r>
            <a:r>
              <a:rPr lang="en-US" sz="1800" b="1" dirty="0" err="1"/>
              <a:t>mionistry</a:t>
            </a:r>
            <a:r>
              <a:rPr lang="en-US" sz="1800" b="1" dirty="0"/>
              <a:t>, family development,</a:t>
            </a:r>
          </a:p>
          <a:p>
            <a:pPr marL="342900" indent="-342900">
              <a:lnSpc>
                <a:spcPct val="170000"/>
              </a:lnSpc>
              <a:buFont typeface="Arial" panose="020B0604020202020204" pitchFamily="34" charset="0"/>
              <a:buChar char="•"/>
            </a:pPr>
            <a:r>
              <a:rPr lang="en-US" sz="1800" b="1" dirty="0"/>
              <a:t>Community outreach</a:t>
            </a:r>
          </a:p>
          <a:p>
            <a:pPr marL="342900" indent="-342900">
              <a:lnSpc>
                <a:spcPct val="170000"/>
              </a:lnSpc>
              <a:buFont typeface="Arial" panose="020B0604020202020204" pitchFamily="34" charset="0"/>
              <a:buChar char="•"/>
            </a:pPr>
            <a:r>
              <a:rPr lang="en-US" sz="1800" b="1" dirty="0"/>
              <a:t>Strategic planning for the congregation</a:t>
            </a:r>
          </a:p>
          <a:p>
            <a:endParaRPr lang="en-US" dirty="0"/>
          </a:p>
        </p:txBody>
      </p:sp>
    </p:spTree>
    <p:extLst>
      <p:ext uri="{BB962C8B-B14F-4D97-AF65-F5344CB8AC3E}">
        <p14:creationId xmlns:p14="http://schemas.microsoft.com/office/powerpoint/2010/main" val="2534817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B0A5-35B0-0ED1-9768-D265201FF7DA}"/>
              </a:ext>
            </a:extLst>
          </p:cNvPr>
          <p:cNvSpPr>
            <a:spLocks noGrp="1"/>
          </p:cNvSpPr>
          <p:nvPr>
            <p:ph type="title"/>
          </p:nvPr>
        </p:nvSpPr>
        <p:spPr>
          <a:xfrm>
            <a:off x="935603" y="397382"/>
            <a:ext cx="9942409" cy="876193"/>
          </a:xfrm>
        </p:spPr>
        <p:txBody>
          <a:bodyPr/>
          <a:lstStyle/>
          <a:p>
            <a:r>
              <a:rPr lang="en-US" b="1" dirty="0">
                <a:solidFill>
                  <a:srgbClr val="002060"/>
                </a:solidFill>
                <a:highlight>
                  <a:srgbClr val="FFFF00"/>
                </a:highlight>
              </a:rPr>
              <a:t>WILLING TO DO</a:t>
            </a:r>
          </a:p>
        </p:txBody>
      </p:sp>
      <p:sp>
        <p:nvSpPr>
          <p:cNvPr id="3" name="Content Placeholder 2">
            <a:extLst>
              <a:ext uri="{FF2B5EF4-FFF2-40B4-BE49-F238E27FC236}">
                <a16:creationId xmlns:a16="http://schemas.microsoft.com/office/drawing/2014/main" id="{47950AD1-E782-4C05-02D0-0A6D9DFADF11}"/>
              </a:ext>
            </a:extLst>
          </p:cNvPr>
          <p:cNvSpPr>
            <a:spLocks noGrp="1"/>
          </p:cNvSpPr>
          <p:nvPr>
            <p:ph idx="1"/>
          </p:nvPr>
        </p:nvSpPr>
        <p:spPr>
          <a:xfrm>
            <a:off x="707003" y="1526722"/>
            <a:ext cx="9942409" cy="5859236"/>
          </a:xfrm>
        </p:spPr>
        <p:txBody>
          <a:bodyPr>
            <a:normAutofit/>
          </a:bodyPr>
          <a:lstStyle/>
          <a:p>
            <a:pPr marL="285750" indent="-285750">
              <a:lnSpc>
                <a:spcPct val="150000"/>
              </a:lnSpc>
              <a:buFont typeface="Arial" panose="020B0604020202020204" pitchFamily="34" charset="0"/>
              <a:buChar char="•"/>
            </a:pPr>
            <a:r>
              <a:rPr lang="en-US" sz="2400" dirty="0">
                <a:solidFill>
                  <a:srgbClr val="00B0F0"/>
                </a:solidFill>
              </a:rPr>
              <a:t>Translate Spanish to English and English to Spanish</a:t>
            </a:r>
          </a:p>
          <a:p>
            <a:pPr marL="285750" indent="-285750">
              <a:lnSpc>
                <a:spcPct val="150000"/>
              </a:lnSpc>
              <a:buFont typeface="Arial" panose="020B0604020202020204" pitchFamily="34" charset="0"/>
              <a:buChar char="•"/>
            </a:pPr>
            <a:r>
              <a:rPr lang="en-US" sz="2400" dirty="0">
                <a:solidFill>
                  <a:srgbClr val="00B0F0"/>
                </a:solidFill>
              </a:rPr>
              <a:t>Sing</a:t>
            </a:r>
          </a:p>
          <a:p>
            <a:pPr marL="285750" indent="-285750">
              <a:lnSpc>
                <a:spcPct val="150000"/>
              </a:lnSpc>
              <a:buFont typeface="Arial" panose="020B0604020202020204" pitchFamily="34" charset="0"/>
              <a:buChar char="•"/>
            </a:pPr>
            <a:r>
              <a:rPr lang="en-US" sz="2400" dirty="0">
                <a:solidFill>
                  <a:srgbClr val="00B0F0"/>
                </a:solidFill>
              </a:rPr>
              <a:t>Be present when called</a:t>
            </a:r>
          </a:p>
          <a:p>
            <a:pPr marL="285750" indent="-285750">
              <a:lnSpc>
                <a:spcPct val="150000"/>
              </a:lnSpc>
              <a:buFont typeface="Arial" panose="020B0604020202020204" pitchFamily="34" charset="0"/>
              <a:buChar char="•"/>
            </a:pPr>
            <a:r>
              <a:rPr lang="en-US" sz="2400" dirty="0">
                <a:solidFill>
                  <a:srgbClr val="00B0F0"/>
                </a:solidFill>
              </a:rPr>
              <a:t>Participate and give</a:t>
            </a:r>
          </a:p>
          <a:p>
            <a:pPr marL="285750" indent="-285750">
              <a:lnSpc>
                <a:spcPct val="150000"/>
              </a:lnSpc>
              <a:buFont typeface="Arial" panose="020B0604020202020204" pitchFamily="34" charset="0"/>
              <a:buChar char="•"/>
            </a:pPr>
            <a:r>
              <a:rPr lang="en-US" sz="2400" dirty="0">
                <a:solidFill>
                  <a:srgbClr val="00B0F0"/>
                </a:solidFill>
              </a:rPr>
              <a:t>Think of ideas and ways to be part of the community</a:t>
            </a:r>
          </a:p>
          <a:p>
            <a:pPr marL="285750" indent="-285750">
              <a:lnSpc>
                <a:spcPct val="150000"/>
              </a:lnSpc>
              <a:buFont typeface="Arial" panose="020B0604020202020204" pitchFamily="34" charset="0"/>
              <a:buChar char="•"/>
            </a:pPr>
            <a:r>
              <a:rPr lang="en-US" sz="2400" dirty="0">
                <a:solidFill>
                  <a:srgbClr val="00B0F0"/>
                </a:solidFill>
              </a:rPr>
              <a:t>Promote fellowship with each other with things that we can do together</a:t>
            </a:r>
          </a:p>
        </p:txBody>
      </p:sp>
    </p:spTree>
    <p:extLst>
      <p:ext uri="{BB962C8B-B14F-4D97-AF65-F5344CB8AC3E}">
        <p14:creationId xmlns:p14="http://schemas.microsoft.com/office/powerpoint/2010/main" val="3879317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67FEB-5B78-EB5A-48A4-A5525C2C7DFD}"/>
              </a:ext>
            </a:extLst>
          </p:cNvPr>
          <p:cNvSpPr>
            <a:spLocks noGrp="1"/>
          </p:cNvSpPr>
          <p:nvPr>
            <p:ph type="title"/>
          </p:nvPr>
        </p:nvSpPr>
        <p:spPr>
          <a:xfrm>
            <a:off x="396298" y="158289"/>
            <a:ext cx="9942409" cy="876193"/>
          </a:xfrm>
        </p:spPr>
        <p:txBody>
          <a:bodyPr/>
          <a:lstStyle/>
          <a:p>
            <a:r>
              <a:rPr lang="en-US" b="1" dirty="0"/>
              <a:t>5 YEAR VISION</a:t>
            </a:r>
          </a:p>
        </p:txBody>
      </p:sp>
      <p:sp>
        <p:nvSpPr>
          <p:cNvPr id="3" name="Content Placeholder 2">
            <a:extLst>
              <a:ext uri="{FF2B5EF4-FFF2-40B4-BE49-F238E27FC236}">
                <a16:creationId xmlns:a16="http://schemas.microsoft.com/office/drawing/2014/main" id="{7907AFB6-60D1-4B03-352F-711D5BAAE44A}"/>
              </a:ext>
            </a:extLst>
          </p:cNvPr>
          <p:cNvSpPr>
            <a:spLocks noGrp="1"/>
          </p:cNvSpPr>
          <p:nvPr>
            <p:ph idx="1"/>
          </p:nvPr>
        </p:nvSpPr>
        <p:spPr>
          <a:xfrm>
            <a:off x="502897" y="819151"/>
            <a:ext cx="11776189" cy="6300106"/>
          </a:xfrm>
        </p:spPr>
        <p:txBody>
          <a:bodyPr>
            <a:normAutofit lnSpcReduction="10000"/>
          </a:bodyPr>
          <a:lstStyle/>
          <a:p>
            <a:pPr marL="342900" indent="-342900">
              <a:buFont typeface="+mj-lt"/>
              <a:buAutoNum type="arabicPeriod"/>
            </a:pPr>
            <a:r>
              <a:rPr lang="en-US" sz="1800" b="1" dirty="0" err="1"/>
              <a:t>Continous</a:t>
            </a:r>
            <a:r>
              <a:rPr lang="en-US" sz="1800" b="1" dirty="0"/>
              <a:t> fellowship with others both within and outside the fellowship</a:t>
            </a:r>
          </a:p>
          <a:p>
            <a:pPr marL="342900" indent="-342900">
              <a:buFont typeface="+mj-lt"/>
              <a:buAutoNum type="arabicPeriod"/>
            </a:pPr>
            <a:r>
              <a:rPr lang="en-US" sz="1800" b="1" dirty="0"/>
              <a:t>A robust beacon in the Montclair community with consistent growth spiritually and numerically’</a:t>
            </a:r>
          </a:p>
          <a:p>
            <a:pPr marL="342900" indent="-342900">
              <a:buFont typeface="+mj-lt"/>
              <a:buAutoNum type="arabicPeriod"/>
            </a:pPr>
            <a:r>
              <a:rPr lang="en-US" sz="1800" b="1" dirty="0"/>
              <a:t>Like Joseph…………..everything he touched flourished</a:t>
            </a:r>
          </a:p>
          <a:p>
            <a:pPr marL="342900" indent="-342900">
              <a:buFont typeface="+mj-lt"/>
              <a:buAutoNum type="arabicPeriod"/>
            </a:pPr>
            <a:r>
              <a:rPr lang="en-US" sz="1800" b="1" dirty="0"/>
              <a:t>Montclair recognized as a spiritually strong, loving multigenerational congregation where people attend and actively grow</a:t>
            </a:r>
          </a:p>
          <a:p>
            <a:pPr marL="342900" indent="-342900">
              <a:buFont typeface="+mj-lt"/>
              <a:buAutoNum type="arabicPeriod"/>
            </a:pPr>
            <a:r>
              <a:rPr lang="en-US" sz="1800" b="1" dirty="0"/>
              <a:t>Growing as disciples and serving others</a:t>
            </a:r>
          </a:p>
          <a:p>
            <a:pPr marL="342900" indent="-342900">
              <a:buFont typeface="+mj-lt"/>
              <a:buAutoNum type="arabicPeriod"/>
            </a:pPr>
            <a:r>
              <a:rPr lang="en-US" sz="1800" b="1" dirty="0"/>
              <a:t>Thriving ministries for children, youth, young adults, families, men </a:t>
            </a:r>
            <a:r>
              <a:rPr lang="en-US" sz="1800" b="1" dirty="0" err="1"/>
              <a:t>womeStnb</a:t>
            </a:r>
            <a:r>
              <a:rPr lang="en-US" sz="1800" b="1" dirty="0"/>
              <a:t> and seniors</a:t>
            </a:r>
          </a:p>
          <a:p>
            <a:pPr marL="342900" indent="-342900">
              <a:buFont typeface="+mj-lt"/>
              <a:buAutoNum type="arabicPeriod"/>
            </a:pPr>
            <a:r>
              <a:rPr lang="en-US" sz="1800" b="1" dirty="0"/>
              <a:t>Meaningful  community partnerships and intentional presence of Montclair and the surrounding community</a:t>
            </a:r>
          </a:p>
          <a:p>
            <a:pPr marL="342900" indent="-342900">
              <a:buFont typeface="+mj-lt"/>
              <a:buAutoNum type="arabicPeriod"/>
            </a:pPr>
            <a:r>
              <a:rPr lang="en-US" sz="1800" b="1" dirty="0"/>
              <a:t>A congregation known as a welcoming people wherever they are in life developing their God given gifts</a:t>
            </a:r>
          </a:p>
          <a:p>
            <a:pPr marL="342900" indent="-342900">
              <a:buFont typeface="+mj-lt"/>
              <a:buAutoNum type="arabicPeriod"/>
            </a:pPr>
            <a:r>
              <a:rPr lang="en-US" sz="1800" b="1" dirty="0"/>
              <a:t>Strengthening families, addressing real community needs</a:t>
            </a:r>
          </a:p>
          <a:p>
            <a:pPr marL="342900" indent="-342900">
              <a:buFont typeface="+mj-lt"/>
              <a:buAutoNum type="arabicPeriod"/>
            </a:pPr>
            <a:r>
              <a:rPr lang="en-US" sz="1800" b="1" dirty="0"/>
              <a:t>Preparing the next generation  of Christian leaders</a:t>
            </a:r>
          </a:p>
          <a:p>
            <a:pPr marL="342900" indent="-342900">
              <a:buFont typeface="+mj-lt"/>
              <a:buAutoNum type="arabicPeriod"/>
            </a:pPr>
            <a:r>
              <a:rPr lang="en-US" sz="1800" b="1" dirty="0"/>
              <a:t>People will look to Montclair Church of Christ and see a congregation  </a:t>
            </a:r>
          </a:p>
          <a:p>
            <a:pPr marL="342900" indent="-342900">
              <a:buFont typeface="+mj-lt"/>
              <a:buAutoNum type="arabicPeriod"/>
            </a:pPr>
            <a:r>
              <a:rPr lang="en-US" sz="1800" b="1" dirty="0"/>
              <a:t>where love of Christ is visible in how we live teach  AND SERVE</a:t>
            </a:r>
          </a:p>
          <a:p>
            <a:pPr marL="342900" indent="-342900">
              <a:buFont typeface="+mj-lt"/>
              <a:buAutoNum type="arabicPeriod"/>
            </a:pPr>
            <a:endParaRPr lang="en-US" dirty="0"/>
          </a:p>
        </p:txBody>
      </p:sp>
    </p:spTree>
    <p:extLst>
      <p:ext uri="{BB962C8B-B14F-4D97-AF65-F5344CB8AC3E}">
        <p14:creationId xmlns:p14="http://schemas.microsoft.com/office/powerpoint/2010/main" val="604399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8C65-2468-5945-D92D-82BD3D2126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093BB4-6827-DF38-09E9-4D8F3F5C713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96428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D3FC1-5DA2-E608-884A-2B8532F177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2B7B747-93ED-7F86-9A3D-EE376F39DF1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91807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BBD0-EFE7-4475-8120-A0C4B6CF350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5ECD83-31AE-5BA6-FF39-D0DF76837CB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80777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2241-BD8E-B305-1161-E5D06824F3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06DA055-5B7C-2912-D11F-BD3120AC9DA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02686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73D6A1-0CFA-9432-F45B-7506D5C475A5}"/>
              </a:ext>
            </a:extLst>
          </p:cNvPr>
          <p:cNvPicPr>
            <a:picLocks noChangeAspect="1"/>
          </p:cNvPicPr>
          <p:nvPr/>
        </p:nvPicPr>
        <p:blipFill>
          <a:blip r:embed="rId2"/>
          <a:stretch>
            <a:fillRect/>
          </a:stretch>
        </p:blipFill>
        <p:spPr>
          <a:xfrm>
            <a:off x="668509" y="24973"/>
            <a:ext cx="9351471" cy="6927156"/>
          </a:xfrm>
          <a:prstGeom prst="rect">
            <a:avLst/>
          </a:prstGeom>
        </p:spPr>
      </p:pic>
    </p:spTree>
    <p:extLst>
      <p:ext uri="{BB962C8B-B14F-4D97-AF65-F5344CB8AC3E}">
        <p14:creationId xmlns:p14="http://schemas.microsoft.com/office/powerpoint/2010/main" val="367210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0D48BD-0F6F-830F-0947-D9257855971B}"/>
              </a:ext>
            </a:extLst>
          </p:cNvPr>
          <p:cNvPicPr>
            <a:picLocks noChangeAspect="1"/>
          </p:cNvPicPr>
          <p:nvPr/>
        </p:nvPicPr>
        <p:blipFill>
          <a:blip r:embed="rId2"/>
          <a:stretch>
            <a:fillRect/>
          </a:stretch>
        </p:blipFill>
        <p:spPr>
          <a:xfrm>
            <a:off x="268941" y="0"/>
            <a:ext cx="10519442" cy="6858000"/>
          </a:xfrm>
          <a:prstGeom prst="rect">
            <a:avLst/>
          </a:prstGeom>
        </p:spPr>
      </p:pic>
    </p:spTree>
    <p:extLst>
      <p:ext uri="{BB962C8B-B14F-4D97-AF65-F5344CB8AC3E}">
        <p14:creationId xmlns:p14="http://schemas.microsoft.com/office/powerpoint/2010/main" val="3511787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53DCF-3EA4-6835-1863-FFF56D9A171C}"/>
              </a:ext>
            </a:extLst>
          </p:cNvPr>
          <p:cNvSpPr>
            <a:spLocks noGrp="1"/>
          </p:cNvSpPr>
          <p:nvPr>
            <p:ph type="title"/>
          </p:nvPr>
        </p:nvSpPr>
        <p:spPr/>
        <p:txBody>
          <a:bodyPr/>
          <a:lstStyle/>
          <a:p>
            <a:r>
              <a:rPr lang="en-US"/>
              <a:t>REFLECTIONS</a:t>
            </a:r>
            <a:endParaRPr lang="en-US" dirty="0"/>
          </a:p>
        </p:txBody>
      </p:sp>
      <p:sp>
        <p:nvSpPr>
          <p:cNvPr id="3" name="Content Placeholder 2">
            <a:extLst>
              <a:ext uri="{FF2B5EF4-FFF2-40B4-BE49-F238E27FC236}">
                <a16:creationId xmlns:a16="http://schemas.microsoft.com/office/drawing/2014/main" id="{CC0F05F3-D219-EBCF-DE11-274D528E09E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710301839"/>
      </p:ext>
    </p:extLst>
  </p:cSld>
  <p:clrMapOvr>
    <a:masterClrMapping/>
  </p:clrMapOvr>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Film Burn</Template>
  <TotalTime>1919</TotalTime>
  <Words>2009</Words>
  <Application>Microsoft Office PowerPoint</Application>
  <PresentationFormat>Widescreen</PresentationFormat>
  <Paragraphs>213</Paragraphs>
  <Slides>35</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Algerian</vt:lpstr>
      <vt:lpstr>Aptos</vt:lpstr>
      <vt:lpstr>Arial</vt:lpstr>
      <vt:lpstr>Arial Black</vt:lpstr>
      <vt:lpstr>Calibri</vt:lpstr>
      <vt:lpstr>Dreaming Outloud Script Pro</vt:lpstr>
      <vt:lpstr>Fairwater Script</vt:lpstr>
      <vt:lpstr>Neue Haas Grotesk Text Pro</vt:lpstr>
      <vt:lpstr>Film Burn</vt:lpstr>
      <vt:lpstr>PowerPoint Presentation</vt:lpstr>
      <vt:lpstr>PowerPoint Presentation</vt:lpstr>
      <vt:lpstr>PowerPoint Presentation</vt:lpstr>
      <vt:lpstr>Do not rebel against GOD</vt:lpstr>
      <vt:lpstr>PowerPoint Presentation</vt:lpstr>
      <vt:lpstr>PowerPoint Presentation</vt:lpstr>
      <vt:lpstr>S T P</vt:lpstr>
      <vt:lpstr>PowerPoint Presentation</vt:lpstr>
      <vt:lpstr>PowerPoint Presentation</vt:lpstr>
      <vt:lpstr>APPRECIATIVE INQUIRY</vt:lpstr>
      <vt:lpstr>APPRECIATIVE INQUIRY</vt:lpstr>
      <vt:lpstr>APPRECIATIVE  INQUIRY PRINCIPLES</vt:lpstr>
      <vt:lpstr>MONTCLAIRE  CHURCH OF CHRIST </vt:lpstr>
      <vt:lpstr>PowerPoint Presentation</vt:lpstr>
      <vt:lpstr>Montclair Church of Christ</vt:lpstr>
      <vt:lpstr>Montclair Family Question Responses</vt:lpstr>
      <vt:lpstr>SUGGESTED GROUND RULES</vt:lpstr>
      <vt:lpstr>EXPECTATIONS</vt:lpstr>
      <vt:lpstr>PowerPoint Presentation</vt:lpstr>
      <vt:lpstr>STRENGTHS</vt:lpstr>
      <vt:lpstr>WEAKNESSES  </vt:lpstr>
      <vt:lpstr>OPPORTUNITIES</vt:lpstr>
      <vt:lpstr>THREATS</vt:lpstr>
      <vt:lpstr>1.  Rejuvenated about serving God</vt:lpstr>
      <vt:lpstr>Most alive in Serving God While at Montclair</vt:lpstr>
      <vt:lpstr>WILLING TO DO</vt:lpstr>
      <vt:lpstr>WILLING TO DO</vt:lpstr>
      <vt:lpstr>5 YEAR VISION</vt:lpstr>
      <vt:lpstr>PowerPoint Presentation</vt:lpstr>
      <vt:lpstr>PowerPoint Presentation</vt:lpstr>
      <vt:lpstr>PowerPoint Presentation</vt:lpstr>
      <vt:lpstr>PowerPoint Presentation</vt:lpstr>
      <vt:lpstr>PowerPoint Presentation</vt:lpstr>
      <vt:lpstr>PowerPoint Presentation</vt:lpstr>
      <vt:lpstr>REFLECTIONS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 WAMBLE</dc:creator>
  <cp:lastModifiedBy>CARL WAMBLE</cp:lastModifiedBy>
  <cp:revision>4</cp:revision>
  <dcterms:created xsi:type="dcterms:W3CDTF">2026-07-28T00:54:44Z</dcterms:created>
  <dcterms:modified xsi:type="dcterms:W3CDTF">2026-09-26T04:33:41Z</dcterms:modified>
</cp:coreProperties>
</file>